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9309100" cy="70231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104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866140"/>
          </a:xfrm>
          <a:custGeom>
            <a:avLst/>
            <a:gdLst/>
            <a:ahLst/>
            <a:cxnLst/>
            <a:rect l="l" t="t" r="r" b="b"/>
            <a:pathLst>
              <a:path w="12192000" h="866140">
                <a:moveTo>
                  <a:pt x="12192000" y="0"/>
                </a:moveTo>
                <a:lnTo>
                  <a:pt x="0" y="0"/>
                </a:lnTo>
                <a:lnTo>
                  <a:pt x="0" y="865632"/>
                </a:lnTo>
                <a:lnTo>
                  <a:pt x="12192000" y="865632"/>
                </a:lnTo>
                <a:lnTo>
                  <a:pt x="1219200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6427" y="0"/>
            <a:ext cx="11506200" cy="4847844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518159" y="0"/>
            <a:ext cx="11231880" cy="4589145"/>
          </a:xfrm>
          <a:custGeom>
            <a:avLst/>
            <a:gdLst/>
            <a:ahLst/>
            <a:cxnLst/>
            <a:rect l="l" t="t" r="r" b="b"/>
            <a:pathLst>
              <a:path w="11231880" h="4589145">
                <a:moveTo>
                  <a:pt x="11231880" y="0"/>
                </a:moveTo>
                <a:lnTo>
                  <a:pt x="0" y="0"/>
                </a:lnTo>
                <a:lnTo>
                  <a:pt x="0" y="4588764"/>
                </a:lnTo>
                <a:lnTo>
                  <a:pt x="11231880" y="4588764"/>
                </a:lnTo>
                <a:lnTo>
                  <a:pt x="112318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4709159" y="4953000"/>
            <a:ext cx="45720" cy="1463040"/>
          </a:xfrm>
          <a:custGeom>
            <a:avLst/>
            <a:gdLst/>
            <a:ahLst/>
            <a:cxnLst/>
            <a:rect l="l" t="t" r="r" b="b"/>
            <a:pathLst>
              <a:path w="45720" h="1463039">
                <a:moveTo>
                  <a:pt x="45720" y="0"/>
                </a:moveTo>
                <a:lnTo>
                  <a:pt x="0" y="0"/>
                </a:lnTo>
                <a:lnTo>
                  <a:pt x="0" y="1463040"/>
                </a:lnTo>
                <a:lnTo>
                  <a:pt x="45720" y="1463040"/>
                </a:lnTo>
                <a:lnTo>
                  <a:pt x="4572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875144" y="753871"/>
            <a:ext cx="3997325" cy="9607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912489" y="1781301"/>
            <a:ext cx="4888865" cy="47542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20.png"/><Relationship Id="rId7" Type="http://schemas.openxmlformats.org/officeDocument/2006/relationships/image" Target="../media/image23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Relationship Id="rId9" Type="http://schemas.openxmlformats.org/officeDocument/2006/relationships/image" Target="../media/image2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12" Type="http://schemas.openxmlformats.org/officeDocument/2006/relationships/image" Target="../media/image3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11" Type="http://schemas.openxmlformats.org/officeDocument/2006/relationships/image" Target="../media/image33.png"/><Relationship Id="rId5" Type="http://schemas.openxmlformats.org/officeDocument/2006/relationships/image" Target="../media/image28.png"/><Relationship Id="rId10" Type="http://schemas.openxmlformats.org/officeDocument/2006/relationships/image" Target="../media/image32.png"/><Relationship Id="rId4" Type="http://schemas.openxmlformats.org/officeDocument/2006/relationships/image" Target="../media/image27.png"/><Relationship Id="rId9" Type="http://schemas.openxmlformats.org/officeDocument/2006/relationships/image" Target="../media/image3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11" Type="http://schemas.openxmlformats.org/officeDocument/2006/relationships/image" Target="../media/image43.png"/><Relationship Id="rId5" Type="http://schemas.openxmlformats.org/officeDocument/2006/relationships/image" Target="../media/image37.png"/><Relationship Id="rId10" Type="http://schemas.openxmlformats.org/officeDocument/2006/relationships/image" Target="../media/image42.png"/><Relationship Id="rId4" Type="http://schemas.openxmlformats.org/officeDocument/2006/relationships/image" Target="../media/image36.png"/><Relationship Id="rId9" Type="http://schemas.openxmlformats.org/officeDocument/2006/relationships/image" Target="../media/image4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3" Type="http://schemas.openxmlformats.org/officeDocument/2006/relationships/image" Target="../media/image49.png"/><Relationship Id="rId7" Type="http://schemas.openxmlformats.org/officeDocument/2006/relationships/image" Target="../media/image52.png"/><Relationship Id="rId12" Type="http://schemas.openxmlformats.org/officeDocument/2006/relationships/image" Target="../media/image57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11" Type="http://schemas.openxmlformats.org/officeDocument/2006/relationships/image" Target="../media/image56.png"/><Relationship Id="rId5" Type="http://schemas.openxmlformats.org/officeDocument/2006/relationships/image" Target="../media/image50.png"/><Relationship Id="rId10" Type="http://schemas.openxmlformats.org/officeDocument/2006/relationships/image" Target="../media/image55.png"/><Relationship Id="rId4" Type="http://schemas.openxmlformats.org/officeDocument/2006/relationships/image" Target="../media/image4.png"/><Relationship Id="rId9" Type="http://schemas.openxmlformats.org/officeDocument/2006/relationships/image" Target="../media/image5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42052" y="4870830"/>
            <a:ext cx="6431280" cy="1263650"/>
          </a:xfrm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marL="12700" marR="5080" algn="just">
              <a:lnSpc>
                <a:spcPct val="80000"/>
              </a:lnSpc>
              <a:spcBef>
                <a:spcPts val="440"/>
              </a:spcBef>
            </a:pPr>
            <a:r>
              <a:rPr sz="1400" dirty="0">
                <a:latin typeface="Calibri"/>
                <a:cs typeface="Calibri"/>
              </a:rPr>
              <a:t>“The</a:t>
            </a:r>
            <a:r>
              <a:rPr sz="1400" spc="2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Bill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of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Rights</a:t>
            </a:r>
            <a:r>
              <a:rPr sz="1400" spc="25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was</a:t>
            </a:r>
            <a:r>
              <a:rPr sz="1400" spc="254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developed</a:t>
            </a:r>
            <a:r>
              <a:rPr sz="1400" spc="25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by</a:t>
            </a:r>
            <a:r>
              <a:rPr sz="1400" spc="25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the</a:t>
            </a:r>
            <a:r>
              <a:rPr sz="1400" spc="254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Participant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Council</a:t>
            </a:r>
            <a:r>
              <a:rPr sz="1400" spc="26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and</a:t>
            </a:r>
            <a:r>
              <a:rPr sz="1400" spc="254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adopted</a:t>
            </a:r>
            <a:r>
              <a:rPr sz="1400" spc="2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in</a:t>
            </a:r>
            <a:r>
              <a:rPr sz="1400" spc="26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2009</a:t>
            </a:r>
            <a:r>
              <a:rPr sz="1400" spc="24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by </a:t>
            </a:r>
            <a:r>
              <a:rPr sz="1400" dirty="0">
                <a:latin typeface="Calibri"/>
                <a:cs typeface="Calibri"/>
              </a:rPr>
              <a:t>the</a:t>
            </a:r>
            <a:r>
              <a:rPr sz="1400" spc="-6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Board</a:t>
            </a:r>
            <a:r>
              <a:rPr sz="1400" spc="-6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of</a:t>
            </a:r>
            <a:r>
              <a:rPr sz="1400" spc="-7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Directors</a:t>
            </a:r>
            <a:r>
              <a:rPr sz="1400" spc="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as</a:t>
            </a:r>
            <a:r>
              <a:rPr sz="1400" spc="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</a:t>
            </a:r>
            <a:r>
              <a:rPr sz="1400" spc="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tool</a:t>
            </a:r>
            <a:r>
              <a:rPr sz="1400" spc="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to</a:t>
            </a:r>
            <a:r>
              <a:rPr sz="1400" spc="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determine</a:t>
            </a:r>
            <a:r>
              <a:rPr sz="1400" spc="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participant</a:t>
            </a:r>
            <a:r>
              <a:rPr sz="1400" spc="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satisfaction</a:t>
            </a:r>
            <a:r>
              <a:rPr sz="1400" spc="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with</a:t>
            </a:r>
            <a:r>
              <a:rPr sz="1400" spc="2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organizational </a:t>
            </a:r>
            <a:r>
              <a:rPr sz="1400" dirty="0">
                <a:latin typeface="Calibri"/>
                <a:cs typeface="Calibri"/>
              </a:rPr>
              <a:t>performance.</a:t>
            </a:r>
            <a:r>
              <a:rPr sz="1400" spc="15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Each</a:t>
            </a:r>
            <a:r>
              <a:rPr sz="1400" spc="16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point</a:t>
            </a:r>
            <a:r>
              <a:rPr sz="1400" spc="16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is</a:t>
            </a:r>
            <a:r>
              <a:rPr sz="1400" spc="16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collectively</a:t>
            </a:r>
            <a:r>
              <a:rPr sz="1400" spc="17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scored</a:t>
            </a:r>
            <a:r>
              <a:rPr sz="1400" spc="17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by</a:t>
            </a:r>
            <a:r>
              <a:rPr sz="1400" spc="17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the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Participant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Council</a:t>
            </a:r>
            <a:r>
              <a:rPr sz="1400" spc="16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on</a:t>
            </a:r>
            <a:r>
              <a:rPr sz="1400" spc="17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an</a:t>
            </a:r>
            <a:r>
              <a:rPr sz="1400" spc="17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annual </a:t>
            </a:r>
            <a:r>
              <a:rPr sz="1400" dirty="0">
                <a:latin typeface="Calibri"/>
                <a:cs typeface="Calibri"/>
              </a:rPr>
              <a:t>basis.</a:t>
            </a:r>
            <a:r>
              <a:rPr sz="1400" spc="135" dirty="0">
                <a:latin typeface="Calibri"/>
                <a:cs typeface="Calibri"/>
              </a:rPr>
              <a:t>  </a:t>
            </a:r>
            <a:r>
              <a:rPr sz="1400" dirty="0">
                <a:latin typeface="Calibri"/>
                <a:cs typeface="Calibri"/>
              </a:rPr>
              <a:t>The</a:t>
            </a:r>
            <a:r>
              <a:rPr sz="1400" spc="135" dirty="0">
                <a:latin typeface="Calibri"/>
                <a:cs typeface="Calibri"/>
              </a:rPr>
              <a:t>  </a:t>
            </a:r>
            <a:r>
              <a:rPr sz="1400" dirty="0">
                <a:latin typeface="Calibri"/>
                <a:cs typeface="Calibri"/>
              </a:rPr>
              <a:t>annual</a:t>
            </a:r>
            <a:r>
              <a:rPr sz="1400" spc="145" dirty="0">
                <a:latin typeface="Calibri"/>
                <a:cs typeface="Calibri"/>
              </a:rPr>
              <a:t>  </a:t>
            </a:r>
            <a:r>
              <a:rPr sz="1400" dirty="0">
                <a:latin typeface="Calibri"/>
                <a:cs typeface="Calibri"/>
              </a:rPr>
              <a:t>results</a:t>
            </a:r>
            <a:r>
              <a:rPr sz="1400" spc="145" dirty="0">
                <a:latin typeface="Calibri"/>
                <a:cs typeface="Calibri"/>
              </a:rPr>
              <a:t>  </a:t>
            </a:r>
            <a:r>
              <a:rPr sz="1400" dirty="0">
                <a:latin typeface="Calibri"/>
                <a:cs typeface="Calibri"/>
              </a:rPr>
              <a:t>are</a:t>
            </a:r>
            <a:r>
              <a:rPr sz="1400" spc="135" dirty="0">
                <a:latin typeface="Calibri"/>
                <a:cs typeface="Calibri"/>
              </a:rPr>
              <a:t>  </a:t>
            </a:r>
            <a:r>
              <a:rPr sz="1400" dirty="0">
                <a:latin typeface="Calibri"/>
                <a:cs typeface="Calibri"/>
              </a:rPr>
              <a:t>reported</a:t>
            </a:r>
            <a:r>
              <a:rPr sz="1400" spc="140" dirty="0">
                <a:latin typeface="Calibri"/>
                <a:cs typeface="Calibri"/>
              </a:rPr>
              <a:t>  </a:t>
            </a:r>
            <a:r>
              <a:rPr sz="1400" dirty="0">
                <a:latin typeface="Calibri"/>
                <a:cs typeface="Calibri"/>
              </a:rPr>
              <a:t>directly</a:t>
            </a:r>
            <a:r>
              <a:rPr sz="1400" spc="145" dirty="0">
                <a:latin typeface="Calibri"/>
                <a:cs typeface="Calibri"/>
              </a:rPr>
              <a:t>  </a:t>
            </a:r>
            <a:r>
              <a:rPr sz="1400" dirty="0">
                <a:latin typeface="Calibri"/>
                <a:cs typeface="Calibri"/>
              </a:rPr>
              <a:t>to</a:t>
            </a:r>
            <a:r>
              <a:rPr sz="1400" spc="135" dirty="0">
                <a:latin typeface="Calibri"/>
                <a:cs typeface="Calibri"/>
              </a:rPr>
              <a:t>  </a:t>
            </a:r>
            <a:r>
              <a:rPr sz="1400" dirty="0">
                <a:latin typeface="Calibri"/>
                <a:cs typeface="Calibri"/>
              </a:rPr>
              <a:t>the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Board</a:t>
            </a:r>
            <a:r>
              <a:rPr sz="1400" spc="-5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of</a:t>
            </a:r>
            <a:r>
              <a:rPr sz="1400" spc="-6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Directors</a:t>
            </a:r>
            <a:r>
              <a:rPr sz="1400" spc="140" dirty="0">
                <a:latin typeface="Calibri"/>
                <a:cs typeface="Calibri"/>
              </a:rPr>
              <a:t>  </a:t>
            </a:r>
            <a:r>
              <a:rPr sz="1400" dirty="0">
                <a:latin typeface="Calibri"/>
                <a:cs typeface="Calibri"/>
              </a:rPr>
              <a:t>by</a:t>
            </a:r>
            <a:r>
              <a:rPr sz="1400" spc="140" dirty="0">
                <a:latin typeface="Calibri"/>
                <a:cs typeface="Calibri"/>
              </a:rPr>
              <a:t>  </a:t>
            </a:r>
            <a:r>
              <a:rPr sz="1400" spc="-25" dirty="0">
                <a:latin typeface="Calibri"/>
                <a:cs typeface="Calibri"/>
              </a:rPr>
              <a:t>the </a:t>
            </a:r>
            <a:r>
              <a:rPr sz="1400" dirty="0">
                <a:latin typeface="Calibri"/>
                <a:cs typeface="Calibri"/>
              </a:rPr>
              <a:t>Participant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Council.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In 2009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all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points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were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scored</a:t>
            </a:r>
            <a:r>
              <a:rPr sz="1400" spc="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red.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The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organization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makes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strategic </a:t>
            </a:r>
            <a:r>
              <a:rPr sz="1400" dirty="0">
                <a:latin typeface="Calibri"/>
                <a:cs typeface="Calibri"/>
              </a:rPr>
              <a:t>decisions</a:t>
            </a:r>
            <a:r>
              <a:rPr sz="1400" spc="10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based</a:t>
            </a:r>
            <a:r>
              <a:rPr sz="1400" spc="10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upon</a:t>
            </a:r>
            <a:r>
              <a:rPr sz="1400" spc="10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the</a:t>
            </a:r>
            <a:r>
              <a:rPr sz="1400" spc="-5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Participant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Council</a:t>
            </a:r>
            <a:r>
              <a:rPr sz="1400" spc="1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annual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reports</a:t>
            </a:r>
            <a:r>
              <a:rPr sz="1400" spc="1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and</a:t>
            </a:r>
            <a:r>
              <a:rPr sz="1400" spc="10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continues</a:t>
            </a:r>
            <a:r>
              <a:rPr sz="1400" spc="10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to</a:t>
            </a:r>
            <a:r>
              <a:rPr sz="1400" spc="114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diligently </a:t>
            </a:r>
            <a:r>
              <a:rPr sz="1400" dirty="0">
                <a:latin typeface="Calibri"/>
                <a:cs typeface="Calibri"/>
              </a:rPr>
              <a:t>work</a:t>
            </a:r>
            <a:r>
              <a:rPr sz="1400" spc="-6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to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improve</a:t>
            </a:r>
            <a:r>
              <a:rPr sz="1400" spc="-5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participant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satisfaction.”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42052" y="6294526"/>
            <a:ext cx="232791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Calibri"/>
                <a:cs typeface="Calibri"/>
              </a:rPr>
              <a:t>Bob</a:t>
            </a:r>
            <a:r>
              <a:rPr sz="1400" spc="-7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Bennett,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Executive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Director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93720" y="3369564"/>
            <a:ext cx="6051041" cy="1994154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3642740" y="3587953"/>
            <a:ext cx="491426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b="1" spc="-459" dirty="0">
                <a:solidFill>
                  <a:srgbClr val="252525"/>
                </a:solidFill>
                <a:latin typeface="Arial"/>
                <a:cs typeface="Arial"/>
              </a:rPr>
              <a:t>Bill</a:t>
            </a:r>
            <a:r>
              <a:rPr sz="7200" b="1" spc="6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7200" b="1" spc="-445" dirty="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sz="7200" b="1" spc="10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7200" b="1" spc="-610" dirty="0">
                <a:solidFill>
                  <a:srgbClr val="252525"/>
                </a:solidFill>
                <a:latin typeface="Arial"/>
                <a:cs typeface="Arial"/>
              </a:rPr>
              <a:t>Rights</a:t>
            </a:r>
            <a:endParaRPr sz="72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687705" y="251459"/>
            <a:ext cx="9642475" cy="5131435"/>
            <a:chOff x="687705" y="251459"/>
            <a:chExt cx="9642475" cy="5131435"/>
          </a:xfrm>
        </p:grpSpPr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988819" y="251459"/>
              <a:ext cx="8340852" cy="3547872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014727" y="277367"/>
              <a:ext cx="8238744" cy="3445763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697230" y="4941569"/>
              <a:ext cx="3477895" cy="431800"/>
            </a:xfrm>
            <a:custGeom>
              <a:avLst/>
              <a:gdLst/>
              <a:ahLst/>
              <a:cxnLst/>
              <a:rect l="l" t="t" r="r" b="b"/>
              <a:pathLst>
                <a:path w="3477895" h="431800">
                  <a:moveTo>
                    <a:pt x="3477768" y="0"/>
                  </a:moveTo>
                  <a:lnTo>
                    <a:pt x="215645" y="0"/>
                  </a:lnTo>
                  <a:lnTo>
                    <a:pt x="0" y="215645"/>
                  </a:lnTo>
                  <a:lnTo>
                    <a:pt x="215645" y="431291"/>
                  </a:lnTo>
                  <a:lnTo>
                    <a:pt x="3477768" y="431291"/>
                  </a:lnTo>
                  <a:lnTo>
                    <a:pt x="347776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97230" y="4941569"/>
              <a:ext cx="3477895" cy="431800"/>
            </a:xfrm>
            <a:custGeom>
              <a:avLst/>
              <a:gdLst/>
              <a:ahLst/>
              <a:cxnLst/>
              <a:rect l="l" t="t" r="r" b="b"/>
              <a:pathLst>
                <a:path w="3477895" h="431800">
                  <a:moveTo>
                    <a:pt x="3477768" y="431291"/>
                  </a:moveTo>
                  <a:lnTo>
                    <a:pt x="215645" y="431291"/>
                  </a:lnTo>
                  <a:lnTo>
                    <a:pt x="0" y="215645"/>
                  </a:lnTo>
                  <a:lnTo>
                    <a:pt x="215645" y="0"/>
                  </a:lnTo>
                  <a:lnTo>
                    <a:pt x="3477768" y="0"/>
                  </a:lnTo>
                  <a:lnTo>
                    <a:pt x="3477768" y="431291"/>
                  </a:lnTo>
                  <a:close/>
                </a:path>
              </a:pathLst>
            </a:custGeom>
            <a:ln w="19050">
              <a:solidFill>
                <a:srgbClr val="0092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729232" y="5035422"/>
            <a:ext cx="12706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Green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= </a:t>
            </a:r>
            <a:r>
              <a:rPr sz="1200" spc="-10" dirty="0">
                <a:latin typeface="Calibri"/>
                <a:cs typeface="Calibri"/>
              </a:rPr>
              <a:t>Satisfactory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483488" y="4932045"/>
            <a:ext cx="3712210" cy="991869"/>
            <a:chOff x="483488" y="4932045"/>
            <a:chExt cx="3712210" cy="991869"/>
          </a:xfrm>
        </p:grpSpPr>
        <p:sp>
          <p:nvSpPr>
            <p:cNvPr id="13" name="object 13"/>
            <p:cNvSpPr/>
            <p:nvPr/>
          </p:nvSpPr>
          <p:spPr>
            <a:xfrm>
              <a:off x="493013" y="4941570"/>
              <a:ext cx="431800" cy="433070"/>
            </a:xfrm>
            <a:custGeom>
              <a:avLst/>
              <a:gdLst/>
              <a:ahLst/>
              <a:cxnLst/>
              <a:rect l="l" t="t" r="r" b="b"/>
              <a:pathLst>
                <a:path w="431800" h="433070">
                  <a:moveTo>
                    <a:pt x="215645" y="0"/>
                  </a:moveTo>
                  <a:lnTo>
                    <a:pt x="166199" y="5716"/>
                  </a:lnTo>
                  <a:lnTo>
                    <a:pt x="120809" y="21998"/>
                  </a:lnTo>
                  <a:lnTo>
                    <a:pt x="80769" y="47546"/>
                  </a:lnTo>
                  <a:lnTo>
                    <a:pt x="47374" y="81060"/>
                  </a:lnTo>
                  <a:lnTo>
                    <a:pt x="21918" y="121242"/>
                  </a:lnTo>
                  <a:lnTo>
                    <a:pt x="5695" y="166791"/>
                  </a:lnTo>
                  <a:lnTo>
                    <a:pt x="0" y="216407"/>
                  </a:lnTo>
                  <a:lnTo>
                    <a:pt x="5695" y="266024"/>
                  </a:lnTo>
                  <a:lnTo>
                    <a:pt x="21918" y="311573"/>
                  </a:lnTo>
                  <a:lnTo>
                    <a:pt x="47374" y="351755"/>
                  </a:lnTo>
                  <a:lnTo>
                    <a:pt x="80769" y="385269"/>
                  </a:lnTo>
                  <a:lnTo>
                    <a:pt x="120809" y="410817"/>
                  </a:lnTo>
                  <a:lnTo>
                    <a:pt x="166199" y="427099"/>
                  </a:lnTo>
                  <a:lnTo>
                    <a:pt x="215645" y="432815"/>
                  </a:lnTo>
                  <a:lnTo>
                    <a:pt x="265092" y="427099"/>
                  </a:lnTo>
                  <a:lnTo>
                    <a:pt x="310482" y="410817"/>
                  </a:lnTo>
                  <a:lnTo>
                    <a:pt x="350522" y="385269"/>
                  </a:lnTo>
                  <a:lnTo>
                    <a:pt x="383917" y="351755"/>
                  </a:lnTo>
                  <a:lnTo>
                    <a:pt x="409373" y="311573"/>
                  </a:lnTo>
                  <a:lnTo>
                    <a:pt x="425596" y="266024"/>
                  </a:lnTo>
                  <a:lnTo>
                    <a:pt x="431292" y="216407"/>
                  </a:lnTo>
                  <a:lnTo>
                    <a:pt x="425596" y="166791"/>
                  </a:lnTo>
                  <a:lnTo>
                    <a:pt x="409373" y="121242"/>
                  </a:lnTo>
                  <a:lnTo>
                    <a:pt x="383917" y="81060"/>
                  </a:lnTo>
                  <a:lnTo>
                    <a:pt x="350522" y="47546"/>
                  </a:lnTo>
                  <a:lnTo>
                    <a:pt x="310482" y="21998"/>
                  </a:lnTo>
                  <a:lnTo>
                    <a:pt x="265092" y="5716"/>
                  </a:lnTo>
                  <a:lnTo>
                    <a:pt x="215645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93013" y="4941570"/>
              <a:ext cx="3693160" cy="972819"/>
            </a:xfrm>
            <a:custGeom>
              <a:avLst/>
              <a:gdLst/>
              <a:ahLst/>
              <a:cxnLst/>
              <a:rect l="l" t="t" r="r" b="b"/>
              <a:pathLst>
                <a:path w="3693160" h="972820">
                  <a:moveTo>
                    <a:pt x="0" y="216407"/>
                  </a:moveTo>
                  <a:lnTo>
                    <a:pt x="5695" y="166791"/>
                  </a:lnTo>
                  <a:lnTo>
                    <a:pt x="21918" y="121242"/>
                  </a:lnTo>
                  <a:lnTo>
                    <a:pt x="47374" y="81060"/>
                  </a:lnTo>
                  <a:lnTo>
                    <a:pt x="80769" y="47546"/>
                  </a:lnTo>
                  <a:lnTo>
                    <a:pt x="120809" y="21998"/>
                  </a:lnTo>
                  <a:lnTo>
                    <a:pt x="166199" y="5716"/>
                  </a:lnTo>
                  <a:lnTo>
                    <a:pt x="215645" y="0"/>
                  </a:lnTo>
                  <a:lnTo>
                    <a:pt x="265092" y="5716"/>
                  </a:lnTo>
                  <a:lnTo>
                    <a:pt x="310482" y="21998"/>
                  </a:lnTo>
                  <a:lnTo>
                    <a:pt x="350522" y="47546"/>
                  </a:lnTo>
                  <a:lnTo>
                    <a:pt x="383917" y="81060"/>
                  </a:lnTo>
                  <a:lnTo>
                    <a:pt x="409373" y="121242"/>
                  </a:lnTo>
                  <a:lnTo>
                    <a:pt x="425596" y="166791"/>
                  </a:lnTo>
                  <a:lnTo>
                    <a:pt x="431292" y="216407"/>
                  </a:lnTo>
                  <a:lnTo>
                    <a:pt x="425596" y="266024"/>
                  </a:lnTo>
                  <a:lnTo>
                    <a:pt x="409373" y="311573"/>
                  </a:lnTo>
                  <a:lnTo>
                    <a:pt x="383917" y="351755"/>
                  </a:lnTo>
                  <a:lnTo>
                    <a:pt x="350522" y="385269"/>
                  </a:lnTo>
                  <a:lnTo>
                    <a:pt x="310482" y="410817"/>
                  </a:lnTo>
                  <a:lnTo>
                    <a:pt x="265092" y="427099"/>
                  </a:lnTo>
                  <a:lnTo>
                    <a:pt x="215645" y="432815"/>
                  </a:lnTo>
                  <a:lnTo>
                    <a:pt x="166199" y="427099"/>
                  </a:lnTo>
                  <a:lnTo>
                    <a:pt x="120809" y="410817"/>
                  </a:lnTo>
                  <a:lnTo>
                    <a:pt x="80769" y="385269"/>
                  </a:lnTo>
                  <a:lnTo>
                    <a:pt x="47374" y="351755"/>
                  </a:lnTo>
                  <a:lnTo>
                    <a:pt x="21918" y="311573"/>
                  </a:lnTo>
                  <a:lnTo>
                    <a:pt x="5695" y="266024"/>
                  </a:lnTo>
                  <a:lnTo>
                    <a:pt x="0" y="216407"/>
                  </a:lnTo>
                  <a:close/>
                </a:path>
                <a:path w="3693160" h="972820">
                  <a:moveTo>
                    <a:pt x="3692652" y="972311"/>
                  </a:moveTo>
                  <a:lnTo>
                    <a:pt x="431292" y="972311"/>
                  </a:lnTo>
                  <a:lnTo>
                    <a:pt x="214884" y="755903"/>
                  </a:lnTo>
                  <a:lnTo>
                    <a:pt x="431292" y="539495"/>
                  </a:lnTo>
                  <a:lnTo>
                    <a:pt x="3692652" y="539495"/>
                  </a:lnTo>
                  <a:lnTo>
                    <a:pt x="3692652" y="972311"/>
                  </a:lnTo>
                  <a:close/>
                </a:path>
              </a:pathLst>
            </a:custGeom>
            <a:ln w="19050">
              <a:solidFill>
                <a:srgbClr val="0092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1335150" y="5492292"/>
            <a:ext cx="2432685" cy="37592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514984" marR="5080" indent="-502920">
              <a:lnSpc>
                <a:spcPts val="1320"/>
              </a:lnSpc>
              <a:spcBef>
                <a:spcPts val="240"/>
              </a:spcBef>
            </a:pPr>
            <a:r>
              <a:rPr sz="1200" spc="-10" dirty="0">
                <a:latin typeface="Calibri"/>
                <a:cs typeface="Calibri"/>
              </a:rPr>
              <a:t>Yellow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=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Noted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improvement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but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20" dirty="0">
                <a:latin typeface="Calibri"/>
                <a:cs typeface="Calibri"/>
              </a:rPr>
              <a:t>more </a:t>
            </a:r>
            <a:r>
              <a:rPr sz="1200" spc="-10" dirty="0">
                <a:latin typeface="Calibri"/>
                <a:cs typeface="Calibri"/>
              </a:rPr>
              <a:t>improvement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required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483488" y="5471540"/>
            <a:ext cx="3712210" cy="993140"/>
            <a:chOff x="483488" y="5471540"/>
            <a:chExt cx="3712210" cy="993140"/>
          </a:xfrm>
        </p:grpSpPr>
        <p:sp>
          <p:nvSpPr>
            <p:cNvPr id="17" name="object 17"/>
            <p:cNvSpPr/>
            <p:nvPr/>
          </p:nvSpPr>
          <p:spPr>
            <a:xfrm>
              <a:off x="493013" y="5481065"/>
              <a:ext cx="431800" cy="433070"/>
            </a:xfrm>
            <a:custGeom>
              <a:avLst/>
              <a:gdLst/>
              <a:ahLst/>
              <a:cxnLst/>
              <a:rect l="l" t="t" r="r" b="b"/>
              <a:pathLst>
                <a:path w="431800" h="433070">
                  <a:moveTo>
                    <a:pt x="215645" y="0"/>
                  </a:moveTo>
                  <a:lnTo>
                    <a:pt x="166199" y="5716"/>
                  </a:lnTo>
                  <a:lnTo>
                    <a:pt x="120809" y="21998"/>
                  </a:lnTo>
                  <a:lnTo>
                    <a:pt x="80769" y="47546"/>
                  </a:lnTo>
                  <a:lnTo>
                    <a:pt x="47374" y="81060"/>
                  </a:lnTo>
                  <a:lnTo>
                    <a:pt x="21918" y="121242"/>
                  </a:lnTo>
                  <a:lnTo>
                    <a:pt x="5695" y="166791"/>
                  </a:lnTo>
                  <a:lnTo>
                    <a:pt x="0" y="216408"/>
                  </a:lnTo>
                  <a:lnTo>
                    <a:pt x="5695" y="266028"/>
                  </a:lnTo>
                  <a:lnTo>
                    <a:pt x="21918" y="311579"/>
                  </a:lnTo>
                  <a:lnTo>
                    <a:pt x="47374" y="351760"/>
                  </a:lnTo>
                  <a:lnTo>
                    <a:pt x="80769" y="385273"/>
                  </a:lnTo>
                  <a:lnTo>
                    <a:pt x="120809" y="410820"/>
                  </a:lnTo>
                  <a:lnTo>
                    <a:pt x="166199" y="427100"/>
                  </a:lnTo>
                  <a:lnTo>
                    <a:pt x="215645" y="432816"/>
                  </a:lnTo>
                  <a:lnTo>
                    <a:pt x="265092" y="427100"/>
                  </a:lnTo>
                  <a:lnTo>
                    <a:pt x="310482" y="410820"/>
                  </a:lnTo>
                  <a:lnTo>
                    <a:pt x="350522" y="385273"/>
                  </a:lnTo>
                  <a:lnTo>
                    <a:pt x="383917" y="351760"/>
                  </a:lnTo>
                  <a:lnTo>
                    <a:pt x="409373" y="311579"/>
                  </a:lnTo>
                  <a:lnTo>
                    <a:pt x="425596" y="266028"/>
                  </a:lnTo>
                  <a:lnTo>
                    <a:pt x="431292" y="216408"/>
                  </a:lnTo>
                  <a:lnTo>
                    <a:pt x="425596" y="166791"/>
                  </a:lnTo>
                  <a:lnTo>
                    <a:pt x="409373" y="121242"/>
                  </a:lnTo>
                  <a:lnTo>
                    <a:pt x="383917" y="81060"/>
                  </a:lnTo>
                  <a:lnTo>
                    <a:pt x="350522" y="47546"/>
                  </a:lnTo>
                  <a:lnTo>
                    <a:pt x="310482" y="21998"/>
                  </a:lnTo>
                  <a:lnTo>
                    <a:pt x="265092" y="5716"/>
                  </a:lnTo>
                  <a:lnTo>
                    <a:pt x="215645" y="0"/>
                  </a:lnTo>
                  <a:close/>
                </a:path>
              </a:pathLst>
            </a:custGeom>
            <a:solidFill>
              <a:srgbClr val="FFFF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93013" y="5481065"/>
              <a:ext cx="3693160" cy="974090"/>
            </a:xfrm>
            <a:custGeom>
              <a:avLst/>
              <a:gdLst/>
              <a:ahLst/>
              <a:cxnLst/>
              <a:rect l="l" t="t" r="r" b="b"/>
              <a:pathLst>
                <a:path w="3693160" h="974089">
                  <a:moveTo>
                    <a:pt x="0" y="216408"/>
                  </a:moveTo>
                  <a:lnTo>
                    <a:pt x="5695" y="166791"/>
                  </a:lnTo>
                  <a:lnTo>
                    <a:pt x="21918" y="121242"/>
                  </a:lnTo>
                  <a:lnTo>
                    <a:pt x="47374" y="81060"/>
                  </a:lnTo>
                  <a:lnTo>
                    <a:pt x="80769" y="47546"/>
                  </a:lnTo>
                  <a:lnTo>
                    <a:pt x="120809" y="21998"/>
                  </a:lnTo>
                  <a:lnTo>
                    <a:pt x="166199" y="5716"/>
                  </a:lnTo>
                  <a:lnTo>
                    <a:pt x="215645" y="0"/>
                  </a:lnTo>
                  <a:lnTo>
                    <a:pt x="265092" y="5716"/>
                  </a:lnTo>
                  <a:lnTo>
                    <a:pt x="310482" y="21998"/>
                  </a:lnTo>
                  <a:lnTo>
                    <a:pt x="350522" y="47546"/>
                  </a:lnTo>
                  <a:lnTo>
                    <a:pt x="383917" y="81060"/>
                  </a:lnTo>
                  <a:lnTo>
                    <a:pt x="409373" y="121242"/>
                  </a:lnTo>
                  <a:lnTo>
                    <a:pt x="425596" y="166791"/>
                  </a:lnTo>
                  <a:lnTo>
                    <a:pt x="431292" y="216408"/>
                  </a:lnTo>
                  <a:lnTo>
                    <a:pt x="425596" y="266028"/>
                  </a:lnTo>
                  <a:lnTo>
                    <a:pt x="409373" y="311579"/>
                  </a:lnTo>
                  <a:lnTo>
                    <a:pt x="383917" y="351760"/>
                  </a:lnTo>
                  <a:lnTo>
                    <a:pt x="350522" y="385273"/>
                  </a:lnTo>
                  <a:lnTo>
                    <a:pt x="310482" y="410820"/>
                  </a:lnTo>
                  <a:lnTo>
                    <a:pt x="265092" y="427100"/>
                  </a:lnTo>
                  <a:lnTo>
                    <a:pt x="215645" y="432816"/>
                  </a:lnTo>
                  <a:lnTo>
                    <a:pt x="166199" y="427100"/>
                  </a:lnTo>
                  <a:lnTo>
                    <a:pt x="120809" y="410820"/>
                  </a:lnTo>
                  <a:lnTo>
                    <a:pt x="80769" y="385273"/>
                  </a:lnTo>
                  <a:lnTo>
                    <a:pt x="47374" y="351760"/>
                  </a:lnTo>
                  <a:lnTo>
                    <a:pt x="21918" y="311579"/>
                  </a:lnTo>
                  <a:lnTo>
                    <a:pt x="5695" y="266028"/>
                  </a:lnTo>
                  <a:lnTo>
                    <a:pt x="0" y="216408"/>
                  </a:lnTo>
                  <a:close/>
                </a:path>
                <a:path w="3693160" h="974089">
                  <a:moveTo>
                    <a:pt x="3692652" y="973836"/>
                  </a:moveTo>
                  <a:lnTo>
                    <a:pt x="431292" y="973836"/>
                  </a:lnTo>
                  <a:lnTo>
                    <a:pt x="214884" y="757428"/>
                  </a:lnTo>
                  <a:lnTo>
                    <a:pt x="431292" y="541020"/>
                  </a:lnTo>
                  <a:lnTo>
                    <a:pt x="3692652" y="541020"/>
                  </a:lnTo>
                  <a:lnTo>
                    <a:pt x="3692652" y="973836"/>
                  </a:lnTo>
                  <a:close/>
                </a:path>
              </a:pathLst>
            </a:custGeom>
            <a:ln w="19050">
              <a:solidFill>
                <a:srgbClr val="0092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1050137" y="6116218"/>
            <a:ext cx="30010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Red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=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Dissatisfaction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and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improvement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required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483488" y="6012560"/>
            <a:ext cx="450850" cy="452120"/>
            <a:chOff x="483488" y="6012560"/>
            <a:chExt cx="450850" cy="452120"/>
          </a:xfrm>
        </p:grpSpPr>
        <p:sp>
          <p:nvSpPr>
            <p:cNvPr id="21" name="object 21"/>
            <p:cNvSpPr/>
            <p:nvPr/>
          </p:nvSpPr>
          <p:spPr>
            <a:xfrm>
              <a:off x="493013" y="6022085"/>
              <a:ext cx="431800" cy="433070"/>
            </a:xfrm>
            <a:custGeom>
              <a:avLst/>
              <a:gdLst/>
              <a:ahLst/>
              <a:cxnLst/>
              <a:rect l="l" t="t" r="r" b="b"/>
              <a:pathLst>
                <a:path w="431800" h="433070">
                  <a:moveTo>
                    <a:pt x="215645" y="0"/>
                  </a:moveTo>
                  <a:lnTo>
                    <a:pt x="166199" y="5715"/>
                  </a:lnTo>
                  <a:lnTo>
                    <a:pt x="120809" y="21995"/>
                  </a:lnTo>
                  <a:lnTo>
                    <a:pt x="80769" y="47542"/>
                  </a:lnTo>
                  <a:lnTo>
                    <a:pt x="47374" y="81055"/>
                  </a:lnTo>
                  <a:lnTo>
                    <a:pt x="21918" y="121236"/>
                  </a:lnTo>
                  <a:lnTo>
                    <a:pt x="5695" y="166787"/>
                  </a:lnTo>
                  <a:lnTo>
                    <a:pt x="0" y="216407"/>
                  </a:lnTo>
                  <a:lnTo>
                    <a:pt x="5695" y="266028"/>
                  </a:lnTo>
                  <a:lnTo>
                    <a:pt x="21918" y="311579"/>
                  </a:lnTo>
                  <a:lnTo>
                    <a:pt x="47374" y="351760"/>
                  </a:lnTo>
                  <a:lnTo>
                    <a:pt x="80769" y="385273"/>
                  </a:lnTo>
                  <a:lnTo>
                    <a:pt x="120809" y="410820"/>
                  </a:lnTo>
                  <a:lnTo>
                    <a:pt x="166199" y="427100"/>
                  </a:lnTo>
                  <a:lnTo>
                    <a:pt x="215645" y="432816"/>
                  </a:lnTo>
                  <a:lnTo>
                    <a:pt x="265092" y="427100"/>
                  </a:lnTo>
                  <a:lnTo>
                    <a:pt x="310482" y="410820"/>
                  </a:lnTo>
                  <a:lnTo>
                    <a:pt x="350522" y="385273"/>
                  </a:lnTo>
                  <a:lnTo>
                    <a:pt x="383917" y="351760"/>
                  </a:lnTo>
                  <a:lnTo>
                    <a:pt x="409373" y="311579"/>
                  </a:lnTo>
                  <a:lnTo>
                    <a:pt x="425596" y="266028"/>
                  </a:lnTo>
                  <a:lnTo>
                    <a:pt x="431292" y="216407"/>
                  </a:lnTo>
                  <a:lnTo>
                    <a:pt x="425596" y="166787"/>
                  </a:lnTo>
                  <a:lnTo>
                    <a:pt x="409373" y="121236"/>
                  </a:lnTo>
                  <a:lnTo>
                    <a:pt x="383917" y="81055"/>
                  </a:lnTo>
                  <a:lnTo>
                    <a:pt x="350522" y="47542"/>
                  </a:lnTo>
                  <a:lnTo>
                    <a:pt x="310482" y="21995"/>
                  </a:lnTo>
                  <a:lnTo>
                    <a:pt x="265092" y="5715"/>
                  </a:lnTo>
                  <a:lnTo>
                    <a:pt x="215645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93013" y="6022085"/>
              <a:ext cx="431800" cy="433070"/>
            </a:xfrm>
            <a:custGeom>
              <a:avLst/>
              <a:gdLst/>
              <a:ahLst/>
              <a:cxnLst/>
              <a:rect l="l" t="t" r="r" b="b"/>
              <a:pathLst>
                <a:path w="431800" h="433070">
                  <a:moveTo>
                    <a:pt x="0" y="216407"/>
                  </a:moveTo>
                  <a:lnTo>
                    <a:pt x="5695" y="166787"/>
                  </a:lnTo>
                  <a:lnTo>
                    <a:pt x="21918" y="121236"/>
                  </a:lnTo>
                  <a:lnTo>
                    <a:pt x="47374" y="81055"/>
                  </a:lnTo>
                  <a:lnTo>
                    <a:pt x="80769" y="47542"/>
                  </a:lnTo>
                  <a:lnTo>
                    <a:pt x="120809" y="21995"/>
                  </a:lnTo>
                  <a:lnTo>
                    <a:pt x="166199" y="5715"/>
                  </a:lnTo>
                  <a:lnTo>
                    <a:pt x="215645" y="0"/>
                  </a:lnTo>
                  <a:lnTo>
                    <a:pt x="265092" y="5715"/>
                  </a:lnTo>
                  <a:lnTo>
                    <a:pt x="310482" y="21995"/>
                  </a:lnTo>
                  <a:lnTo>
                    <a:pt x="350522" y="47542"/>
                  </a:lnTo>
                  <a:lnTo>
                    <a:pt x="383917" y="81055"/>
                  </a:lnTo>
                  <a:lnTo>
                    <a:pt x="409373" y="121236"/>
                  </a:lnTo>
                  <a:lnTo>
                    <a:pt x="425596" y="166787"/>
                  </a:lnTo>
                  <a:lnTo>
                    <a:pt x="431292" y="216407"/>
                  </a:lnTo>
                  <a:lnTo>
                    <a:pt x="425596" y="266028"/>
                  </a:lnTo>
                  <a:lnTo>
                    <a:pt x="409373" y="311579"/>
                  </a:lnTo>
                  <a:lnTo>
                    <a:pt x="383917" y="351760"/>
                  </a:lnTo>
                  <a:lnTo>
                    <a:pt x="350522" y="385273"/>
                  </a:lnTo>
                  <a:lnTo>
                    <a:pt x="310482" y="410820"/>
                  </a:lnTo>
                  <a:lnTo>
                    <a:pt x="265092" y="427100"/>
                  </a:lnTo>
                  <a:lnTo>
                    <a:pt x="215645" y="432816"/>
                  </a:lnTo>
                  <a:lnTo>
                    <a:pt x="166199" y="427100"/>
                  </a:lnTo>
                  <a:lnTo>
                    <a:pt x="120809" y="410820"/>
                  </a:lnTo>
                  <a:lnTo>
                    <a:pt x="80769" y="385273"/>
                  </a:lnTo>
                  <a:lnTo>
                    <a:pt x="47374" y="351760"/>
                  </a:lnTo>
                  <a:lnTo>
                    <a:pt x="21918" y="311579"/>
                  </a:lnTo>
                  <a:lnTo>
                    <a:pt x="5695" y="266028"/>
                  </a:lnTo>
                  <a:lnTo>
                    <a:pt x="0" y="216407"/>
                  </a:lnTo>
                  <a:close/>
                </a:path>
              </a:pathLst>
            </a:custGeom>
            <a:ln w="19050">
              <a:solidFill>
                <a:srgbClr val="0092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92530" y="2291333"/>
            <a:ext cx="4262755" cy="474345"/>
          </a:xfrm>
          <a:custGeom>
            <a:avLst/>
            <a:gdLst/>
            <a:ahLst/>
            <a:cxnLst/>
            <a:rect l="l" t="t" r="r" b="b"/>
            <a:pathLst>
              <a:path w="4262755" h="474344">
                <a:moveTo>
                  <a:pt x="4262628" y="473963"/>
                </a:moveTo>
                <a:lnTo>
                  <a:pt x="236981" y="473963"/>
                </a:lnTo>
                <a:lnTo>
                  <a:pt x="0" y="236981"/>
                </a:lnTo>
                <a:lnTo>
                  <a:pt x="236981" y="0"/>
                </a:lnTo>
                <a:lnTo>
                  <a:pt x="4262628" y="0"/>
                </a:lnTo>
                <a:lnTo>
                  <a:pt x="4262628" y="473963"/>
                </a:lnTo>
                <a:close/>
              </a:path>
            </a:pathLst>
          </a:custGeom>
          <a:ln w="19050">
            <a:solidFill>
              <a:srgbClr val="008F3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524761" y="2306827"/>
            <a:ext cx="3830320" cy="404495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498600" marR="5080" indent="-1486535">
              <a:lnSpc>
                <a:spcPts val="1430"/>
              </a:lnSpc>
              <a:spcBef>
                <a:spcPts val="250"/>
              </a:spcBef>
            </a:pPr>
            <a:r>
              <a:rPr sz="1300" dirty="0">
                <a:latin typeface="Calibri"/>
                <a:cs typeface="Calibri"/>
              </a:rPr>
              <a:t>This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means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that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want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my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private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information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to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be</a:t>
            </a:r>
            <a:r>
              <a:rPr sz="1300" spc="-20" dirty="0">
                <a:latin typeface="Calibri"/>
                <a:cs typeface="Calibri"/>
              </a:rPr>
              <a:t> kept </a:t>
            </a:r>
            <a:r>
              <a:rPr sz="1300" spc="-10" dirty="0">
                <a:latin typeface="Calibri"/>
                <a:cs typeface="Calibri"/>
              </a:rPr>
              <a:t>confidential.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884046" y="2255477"/>
            <a:ext cx="491490" cy="493395"/>
            <a:chOff x="946785" y="2281808"/>
            <a:chExt cx="491490" cy="493395"/>
          </a:xfrm>
        </p:grpSpPr>
        <p:sp>
          <p:nvSpPr>
            <p:cNvPr id="5" name="object 5"/>
            <p:cNvSpPr/>
            <p:nvPr/>
          </p:nvSpPr>
          <p:spPr>
            <a:xfrm>
              <a:off x="956310" y="2291333"/>
              <a:ext cx="472440" cy="474345"/>
            </a:xfrm>
            <a:custGeom>
              <a:avLst/>
              <a:gdLst/>
              <a:ahLst/>
              <a:cxnLst/>
              <a:rect l="l" t="t" r="r" b="b"/>
              <a:pathLst>
                <a:path w="472440" h="474344">
                  <a:moveTo>
                    <a:pt x="236220" y="0"/>
                  </a:moveTo>
                  <a:lnTo>
                    <a:pt x="188611" y="4812"/>
                  </a:lnTo>
                  <a:lnTo>
                    <a:pt x="144269" y="18615"/>
                  </a:lnTo>
                  <a:lnTo>
                    <a:pt x="104144" y="40458"/>
                  </a:lnTo>
                  <a:lnTo>
                    <a:pt x="69184" y="69389"/>
                  </a:lnTo>
                  <a:lnTo>
                    <a:pt x="40340" y="104458"/>
                  </a:lnTo>
                  <a:lnTo>
                    <a:pt x="18562" y="144714"/>
                  </a:lnTo>
                  <a:lnTo>
                    <a:pt x="4798" y="189205"/>
                  </a:lnTo>
                  <a:lnTo>
                    <a:pt x="0" y="236982"/>
                  </a:lnTo>
                  <a:lnTo>
                    <a:pt x="4798" y="284758"/>
                  </a:lnTo>
                  <a:lnTo>
                    <a:pt x="18562" y="329249"/>
                  </a:lnTo>
                  <a:lnTo>
                    <a:pt x="40340" y="369505"/>
                  </a:lnTo>
                  <a:lnTo>
                    <a:pt x="69184" y="404574"/>
                  </a:lnTo>
                  <a:lnTo>
                    <a:pt x="104144" y="433505"/>
                  </a:lnTo>
                  <a:lnTo>
                    <a:pt x="144269" y="455348"/>
                  </a:lnTo>
                  <a:lnTo>
                    <a:pt x="188611" y="469151"/>
                  </a:lnTo>
                  <a:lnTo>
                    <a:pt x="236220" y="473964"/>
                  </a:lnTo>
                  <a:lnTo>
                    <a:pt x="283817" y="469151"/>
                  </a:lnTo>
                  <a:lnTo>
                    <a:pt x="328154" y="455348"/>
                  </a:lnTo>
                  <a:lnTo>
                    <a:pt x="368278" y="433505"/>
                  </a:lnTo>
                  <a:lnTo>
                    <a:pt x="403240" y="404574"/>
                  </a:lnTo>
                  <a:lnTo>
                    <a:pt x="432088" y="369505"/>
                  </a:lnTo>
                  <a:lnTo>
                    <a:pt x="453872" y="329249"/>
                  </a:lnTo>
                  <a:lnTo>
                    <a:pt x="467639" y="284758"/>
                  </a:lnTo>
                  <a:lnTo>
                    <a:pt x="472440" y="236982"/>
                  </a:lnTo>
                  <a:lnTo>
                    <a:pt x="467639" y="189205"/>
                  </a:lnTo>
                  <a:lnTo>
                    <a:pt x="453872" y="144714"/>
                  </a:lnTo>
                  <a:lnTo>
                    <a:pt x="432088" y="104458"/>
                  </a:lnTo>
                  <a:lnTo>
                    <a:pt x="403240" y="69389"/>
                  </a:lnTo>
                  <a:lnTo>
                    <a:pt x="368278" y="40458"/>
                  </a:lnTo>
                  <a:lnTo>
                    <a:pt x="328154" y="18615"/>
                  </a:lnTo>
                  <a:lnTo>
                    <a:pt x="283817" y="4812"/>
                  </a:lnTo>
                  <a:lnTo>
                    <a:pt x="236220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956310" y="2291333"/>
              <a:ext cx="472440" cy="474345"/>
            </a:xfrm>
            <a:custGeom>
              <a:avLst/>
              <a:gdLst/>
              <a:ahLst/>
              <a:cxnLst/>
              <a:rect l="l" t="t" r="r" b="b"/>
              <a:pathLst>
                <a:path w="472440" h="474344">
                  <a:moveTo>
                    <a:pt x="0" y="236982"/>
                  </a:moveTo>
                  <a:lnTo>
                    <a:pt x="4798" y="189205"/>
                  </a:lnTo>
                  <a:lnTo>
                    <a:pt x="18562" y="144714"/>
                  </a:lnTo>
                  <a:lnTo>
                    <a:pt x="40340" y="104458"/>
                  </a:lnTo>
                  <a:lnTo>
                    <a:pt x="69184" y="69389"/>
                  </a:lnTo>
                  <a:lnTo>
                    <a:pt x="104144" y="40458"/>
                  </a:lnTo>
                  <a:lnTo>
                    <a:pt x="144269" y="18615"/>
                  </a:lnTo>
                  <a:lnTo>
                    <a:pt x="188611" y="4812"/>
                  </a:lnTo>
                  <a:lnTo>
                    <a:pt x="236220" y="0"/>
                  </a:lnTo>
                  <a:lnTo>
                    <a:pt x="283817" y="4812"/>
                  </a:lnTo>
                  <a:lnTo>
                    <a:pt x="328154" y="18615"/>
                  </a:lnTo>
                  <a:lnTo>
                    <a:pt x="368278" y="40458"/>
                  </a:lnTo>
                  <a:lnTo>
                    <a:pt x="403240" y="69389"/>
                  </a:lnTo>
                  <a:lnTo>
                    <a:pt x="432088" y="104458"/>
                  </a:lnTo>
                  <a:lnTo>
                    <a:pt x="453872" y="144714"/>
                  </a:lnTo>
                  <a:lnTo>
                    <a:pt x="467639" y="189205"/>
                  </a:lnTo>
                  <a:lnTo>
                    <a:pt x="472440" y="236982"/>
                  </a:lnTo>
                  <a:lnTo>
                    <a:pt x="467639" y="284758"/>
                  </a:lnTo>
                  <a:lnTo>
                    <a:pt x="453872" y="329249"/>
                  </a:lnTo>
                  <a:lnTo>
                    <a:pt x="432088" y="369505"/>
                  </a:lnTo>
                  <a:lnTo>
                    <a:pt x="403240" y="404574"/>
                  </a:lnTo>
                  <a:lnTo>
                    <a:pt x="368278" y="433505"/>
                  </a:lnTo>
                  <a:lnTo>
                    <a:pt x="328154" y="455348"/>
                  </a:lnTo>
                  <a:lnTo>
                    <a:pt x="283817" y="469151"/>
                  </a:lnTo>
                  <a:lnTo>
                    <a:pt x="236220" y="473964"/>
                  </a:lnTo>
                  <a:lnTo>
                    <a:pt x="188611" y="469151"/>
                  </a:lnTo>
                  <a:lnTo>
                    <a:pt x="144269" y="455348"/>
                  </a:lnTo>
                  <a:lnTo>
                    <a:pt x="104144" y="433505"/>
                  </a:lnTo>
                  <a:lnTo>
                    <a:pt x="69184" y="404574"/>
                  </a:lnTo>
                  <a:lnTo>
                    <a:pt x="40340" y="369505"/>
                  </a:lnTo>
                  <a:lnTo>
                    <a:pt x="18562" y="329249"/>
                  </a:lnTo>
                  <a:lnTo>
                    <a:pt x="4798" y="284758"/>
                  </a:lnTo>
                  <a:lnTo>
                    <a:pt x="0" y="236982"/>
                  </a:lnTo>
                  <a:close/>
                </a:path>
              </a:pathLst>
            </a:custGeom>
            <a:ln w="19050">
              <a:solidFill>
                <a:srgbClr val="008F3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/>
          <p:nvPr/>
        </p:nvSpPr>
        <p:spPr>
          <a:xfrm>
            <a:off x="1192530" y="2907029"/>
            <a:ext cx="4262755" cy="474345"/>
          </a:xfrm>
          <a:custGeom>
            <a:avLst/>
            <a:gdLst/>
            <a:ahLst/>
            <a:cxnLst/>
            <a:rect l="l" t="t" r="r" b="b"/>
            <a:pathLst>
              <a:path w="4262755" h="474345">
                <a:moveTo>
                  <a:pt x="4262628" y="473963"/>
                </a:moveTo>
                <a:lnTo>
                  <a:pt x="236981" y="473963"/>
                </a:lnTo>
                <a:lnTo>
                  <a:pt x="0" y="236981"/>
                </a:lnTo>
                <a:lnTo>
                  <a:pt x="236981" y="0"/>
                </a:lnTo>
                <a:lnTo>
                  <a:pt x="4262628" y="0"/>
                </a:lnTo>
                <a:lnTo>
                  <a:pt x="4262628" y="473963"/>
                </a:lnTo>
                <a:close/>
              </a:path>
            </a:pathLst>
          </a:custGeom>
          <a:ln w="19050">
            <a:solidFill>
              <a:srgbClr val="008F3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568386" y="2921888"/>
            <a:ext cx="3543300" cy="4051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1495"/>
              </a:lnSpc>
              <a:spcBef>
                <a:spcPts val="95"/>
              </a:spcBef>
            </a:pPr>
            <a:r>
              <a:rPr sz="1300" dirty="0">
                <a:latin typeface="Calibri"/>
                <a:cs typeface="Calibri"/>
              </a:rPr>
              <a:t>Th</a:t>
            </a:r>
            <a:r>
              <a:rPr lang="en-US" sz="1300" dirty="0">
                <a:latin typeface="Calibri"/>
                <a:cs typeface="Calibri"/>
              </a:rPr>
              <a:t>i</a:t>
            </a:r>
            <a:r>
              <a:rPr sz="1300" dirty="0">
                <a:latin typeface="Calibri"/>
                <a:cs typeface="Calibri"/>
              </a:rPr>
              <a:t>s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means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that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do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not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want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people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listening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to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spc="-25" dirty="0">
                <a:latin typeface="Calibri"/>
                <a:cs typeface="Calibri"/>
              </a:rPr>
              <a:t>my</a:t>
            </a:r>
            <a:endParaRPr sz="1300" dirty="0">
              <a:latin typeface="Calibri"/>
              <a:cs typeface="Calibri"/>
            </a:endParaRPr>
          </a:p>
          <a:p>
            <a:pPr algn="ctr">
              <a:lnSpc>
                <a:spcPts val="1495"/>
              </a:lnSpc>
            </a:pPr>
            <a:r>
              <a:rPr sz="1300" spc="-10" dirty="0">
                <a:latin typeface="Calibri"/>
                <a:cs typeface="Calibri"/>
              </a:rPr>
              <a:t>conversations.</a:t>
            </a:r>
            <a:endParaRPr sz="1300" dirty="0">
              <a:latin typeface="Calibri"/>
              <a:cs typeface="Calibri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946785" y="2897504"/>
            <a:ext cx="491490" cy="493395"/>
            <a:chOff x="946785" y="2897504"/>
            <a:chExt cx="491490" cy="493395"/>
          </a:xfrm>
        </p:grpSpPr>
        <p:sp>
          <p:nvSpPr>
            <p:cNvPr id="10" name="object 10"/>
            <p:cNvSpPr/>
            <p:nvPr/>
          </p:nvSpPr>
          <p:spPr>
            <a:xfrm>
              <a:off x="956310" y="2907029"/>
              <a:ext cx="472440" cy="474345"/>
            </a:xfrm>
            <a:custGeom>
              <a:avLst/>
              <a:gdLst/>
              <a:ahLst/>
              <a:cxnLst/>
              <a:rect l="l" t="t" r="r" b="b"/>
              <a:pathLst>
                <a:path w="472440" h="474345">
                  <a:moveTo>
                    <a:pt x="236220" y="0"/>
                  </a:moveTo>
                  <a:lnTo>
                    <a:pt x="188611" y="4812"/>
                  </a:lnTo>
                  <a:lnTo>
                    <a:pt x="144269" y="18615"/>
                  </a:lnTo>
                  <a:lnTo>
                    <a:pt x="104144" y="40458"/>
                  </a:lnTo>
                  <a:lnTo>
                    <a:pt x="69184" y="69389"/>
                  </a:lnTo>
                  <a:lnTo>
                    <a:pt x="40340" y="104458"/>
                  </a:lnTo>
                  <a:lnTo>
                    <a:pt x="18562" y="144714"/>
                  </a:lnTo>
                  <a:lnTo>
                    <a:pt x="4798" y="189205"/>
                  </a:lnTo>
                  <a:lnTo>
                    <a:pt x="0" y="236982"/>
                  </a:lnTo>
                  <a:lnTo>
                    <a:pt x="4798" y="284758"/>
                  </a:lnTo>
                  <a:lnTo>
                    <a:pt x="18562" y="329249"/>
                  </a:lnTo>
                  <a:lnTo>
                    <a:pt x="40340" y="369505"/>
                  </a:lnTo>
                  <a:lnTo>
                    <a:pt x="69184" y="404574"/>
                  </a:lnTo>
                  <a:lnTo>
                    <a:pt x="104144" y="433505"/>
                  </a:lnTo>
                  <a:lnTo>
                    <a:pt x="144269" y="455348"/>
                  </a:lnTo>
                  <a:lnTo>
                    <a:pt x="188611" y="469151"/>
                  </a:lnTo>
                  <a:lnTo>
                    <a:pt x="236220" y="473964"/>
                  </a:lnTo>
                  <a:lnTo>
                    <a:pt x="283817" y="469151"/>
                  </a:lnTo>
                  <a:lnTo>
                    <a:pt x="328154" y="455348"/>
                  </a:lnTo>
                  <a:lnTo>
                    <a:pt x="368278" y="433505"/>
                  </a:lnTo>
                  <a:lnTo>
                    <a:pt x="403240" y="404574"/>
                  </a:lnTo>
                  <a:lnTo>
                    <a:pt x="432088" y="369505"/>
                  </a:lnTo>
                  <a:lnTo>
                    <a:pt x="453872" y="329249"/>
                  </a:lnTo>
                  <a:lnTo>
                    <a:pt x="467639" y="284758"/>
                  </a:lnTo>
                  <a:lnTo>
                    <a:pt x="472440" y="236982"/>
                  </a:lnTo>
                  <a:lnTo>
                    <a:pt x="467639" y="189205"/>
                  </a:lnTo>
                  <a:lnTo>
                    <a:pt x="453872" y="144714"/>
                  </a:lnTo>
                  <a:lnTo>
                    <a:pt x="432088" y="104458"/>
                  </a:lnTo>
                  <a:lnTo>
                    <a:pt x="403240" y="69389"/>
                  </a:lnTo>
                  <a:lnTo>
                    <a:pt x="368278" y="40458"/>
                  </a:lnTo>
                  <a:lnTo>
                    <a:pt x="328154" y="18615"/>
                  </a:lnTo>
                  <a:lnTo>
                    <a:pt x="283817" y="4812"/>
                  </a:lnTo>
                  <a:lnTo>
                    <a:pt x="236220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956310" y="2907029"/>
              <a:ext cx="472440" cy="474345"/>
            </a:xfrm>
            <a:custGeom>
              <a:avLst/>
              <a:gdLst/>
              <a:ahLst/>
              <a:cxnLst/>
              <a:rect l="l" t="t" r="r" b="b"/>
              <a:pathLst>
                <a:path w="472440" h="474345">
                  <a:moveTo>
                    <a:pt x="0" y="236982"/>
                  </a:moveTo>
                  <a:lnTo>
                    <a:pt x="4798" y="189205"/>
                  </a:lnTo>
                  <a:lnTo>
                    <a:pt x="18562" y="144714"/>
                  </a:lnTo>
                  <a:lnTo>
                    <a:pt x="40340" y="104458"/>
                  </a:lnTo>
                  <a:lnTo>
                    <a:pt x="69184" y="69389"/>
                  </a:lnTo>
                  <a:lnTo>
                    <a:pt x="104144" y="40458"/>
                  </a:lnTo>
                  <a:lnTo>
                    <a:pt x="144269" y="18615"/>
                  </a:lnTo>
                  <a:lnTo>
                    <a:pt x="188611" y="4812"/>
                  </a:lnTo>
                  <a:lnTo>
                    <a:pt x="236220" y="0"/>
                  </a:lnTo>
                  <a:lnTo>
                    <a:pt x="283817" y="4812"/>
                  </a:lnTo>
                  <a:lnTo>
                    <a:pt x="328154" y="18615"/>
                  </a:lnTo>
                  <a:lnTo>
                    <a:pt x="368278" y="40458"/>
                  </a:lnTo>
                  <a:lnTo>
                    <a:pt x="403240" y="69389"/>
                  </a:lnTo>
                  <a:lnTo>
                    <a:pt x="432088" y="104458"/>
                  </a:lnTo>
                  <a:lnTo>
                    <a:pt x="453872" y="144714"/>
                  </a:lnTo>
                  <a:lnTo>
                    <a:pt x="467639" y="189205"/>
                  </a:lnTo>
                  <a:lnTo>
                    <a:pt x="472440" y="236982"/>
                  </a:lnTo>
                  <a:lnTo>
                    <a:pt x="467639" y="284758"/>
                  </a:lnTo>
                  <a:lnTo>
                    <a:pt x="453872" y="329249"/>
                  </a:lnTo>
                  <a:lnTo>
                    <a:pt x="432088" y="369505"/>
                  </a:lnTo>
                  <a:lnTo>
                    <a:pt x="403240" y="404574"/>
                  </a:lnTo>
                  <a:lnTo>
                    <a:pt x="368278" y="433505"/>
                  </a:lnTo>
                  <a:lnTo>
                    <a:pt x="328154" y="455348"/>
                  </a:lnTo>
                  <a:lnTo>
                    <a:pt x="283817" y="469151"/>
                  </a:lnTo>
                  <a:lnTo>
                    <a:pt x="236220" y="473964"/>
                  </a:lnTo>
                  <a:lnTo>
                    <a:pt x="188611" y="469151"/>
                  </a:lnTo>
                  <a:lnTo>
                    <a:pt x="144269" y="455348"/>
                  </a:lnTo>
                  <a:lnTo>
                    <a:pt x="104144" y="433505"/>
                  </a:lnTo>
                  <a:lnTo>
                    <a:pt x="69184" y="404574"/>
                  </a:lnTo>
                  <a:lnTo>
                    <a:pt x="40340" y="369505"/>
                  </a:lnTo>
                  <a:lnTo>
                    <a:pt x="18562" y="329249"/>
                  </a:lnTo>
                  <a:lnTo>
                    <a:pt x="4798" y="284758"/>
                  </a:lnTo>
                  <a:lnTo>
                    <a:pt x="0" y="236982"/>
                  </a:lnTo>
                  <a:close/>
                </a:path>
              </a:pathLst>
            </a:custGeom>
            <a:ln w="19050">
              <a:solidFill>
                <a:srgbClr val="008F3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/>
          <p:nvPr/>
        </p:nvSpPr>
        <p:spPr>
          <a:xfrm>
            <a:off x="1192530" y="3522726"/>
            <a:ext cx="4262755" cy="472440"/>
          </a:xfrm>
          <a:custGeom>
            <a:avLst/>
            <a:gdLst/>
            <a:ahLst/>
            <a:cxnLst/>
            <a:rect l="l" t="t" r="r" b="b"/>
            <a:pathLst>
              <a:path w="4262755" h="472439">
                <a:moveTo>
                  <a:pt x="4262628" y="472440"/>
                </a:moveTo>
                <a:lnTo>
                  <a:pt x="236219" y="472440"/>
                </a:lnTo>
                <a:lnTo>
                  <a:pt x="0" y="236220"/>
                </a:lnTo>
                <a:lnTo>
                  <a:pt x="236219" y="0"/>
                </a:lnTo>
                <a:lnTo>
                  <a:pt x="4262628" y="0"/>
                </a:lnTo>
                <a:lnTo>
                  <a:pt x="4262628" y="472440"/>
                </a:lnTo>
                <a:close/>
              </a:path>
            </a:pathLst>
          </a:custGeom>
          <a:ln w="19050">
            <a:solidFill>
              <a:srgbClr val="008F3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508252" y="3537330"/>
            <a:ext cx="3865245" cy="404495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239395" marR="5080" indent="-227329">
              <a:lnSpc>
                <a:spcPts val="1430"/>
              </a:lnSpc>
              <a:spcBef>
                <a:spcPts val="250"/>
              </a:spcBef>
            </a:pPr>
            <a:r>
              <a:rPr sz="1300" dirty="0">
                <a:latin typeface="Calibri"/>
                <a:cs typeface="Calibri"/>
              </a:rPr>
              <a:t>This</a:t>
            </a:r>
            <a:r>
              <a:rPr sz="1300" spc="-4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means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that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do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not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want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people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reading</a:t>
            </a:r>
            <a:r>
              <a:rPr sz="1300" spc="-4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my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e-</a:t>
            </a:r>
            <a:r>
              <a:rPr sz="1300" spc="-10" dirty="0">
                <a:latin typeface="Calibri"/>
                <a:cs typeface="Calibri"/>
              </a:rPr>
              <a:t>mails, </a:t>
            </a:r>
            <a:r>
              <a:rPr sz="1300" dirty="0">
                <a:latin typeface="Calibri"/>
                <a:cs typeface="Calibri"/>
              </a:rPr>
              <a:t>mail,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or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information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have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typed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on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the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computer.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946785" y="3513201"/>
            <a:ext cx="491490" cy="491490"/>
            <a:chOff x="946785" y="3513201"/>
            <a:chExt cx="491490" cy="491490"/>
          </a:xfrm>
        </p:grpSpPr>
        <p:sp>
          <p:nvSpPr>
            <p:cNvPr id="15" name="object 15"/>
            <p:cNvSpPr/>
            <p:nvPr/>
          </p:nvSpPr>
          <p:spPr>
            <a:xfrm>
              <a:off x="956310" y="3522726"/>
              <a:ext cx="472440" cy="472440"/>
            </a:xfrm>
            <a:custGeom>
              <a:avLst/>
              <a:gdLst/>
              <a:ahLst/>
              <a:cxnLst/>
              <a:rect l="l" t="t" r="r" b="b"/>
              <a:pathLst>
                <a:path w="472440" h="472439">
                  <a:moveTo>
                    <a:pt x="236220" y="0"/>
                  </a:moveTo>
                  <a:lnTo>
                    <a:pt x="188611" y="4800"/>
                  </a:lnTo>
                  <a:lnTo>
                    <a:pt x="144269" y="18567"/>
                  </a:lnTo>
                  <a:lnTo>
                    <a:pt x="104144" y="40351"/>
                  </a:lnTo>
                  <a:lnTo>
                    <a:pt x="69184" y="69199"/>
                  </a:lnTo>
                  <a:lnTo>
                    <a:pt x="40340" y="104161"/>
                  </a:lnTo>
                  <a:lnTo>
                    <a:pt x="18562" y="144285"/>
                  </a:lnTo>
                  <a:lnTo>
                    <a:pt x="4798" y="188622"/>
                  </a:lnTo>
                  <a:lnTo>
                    <a:pt x="0" y="236219"/>
                  </a:lnTo>
                  <a:lnTo>
                    <a:pt x="4798" y="283817"/>
                  </a:lnTo>
                  <a:lnTo>
                    <a:pt x="18562" y="328154"/>
                  </a:lnTo>
                  <a:lnTo>
                    <a:pt x="40340" y="368278"/>
                  </a:lnTo>
                  <a:lnTo>
                    <a:pt x="69184" y="403240"/>
                  </a:lnTo>
                  <a:lnTo>
                    <a:pt x="104144" y="432088"/>
                  </a:lnTo>
                  <a:lnTo>
                    <a:pt x="144269" y="453872"/>
                  </a:lnTo>
                  <a:lnTo>
                    <a:pt x="188611" y="467639"/>
                  </a:lnTo>
                  <a:lnTo>
                    <a:pt x="236220" y="472439"/>
                  </a:lnTo>
                  <a:lnTo>
                    <a:pt x="283817" y="467639"/>
                  </a:lnTo>
                  <a:lnTo>
                    <a:pt x="328154" y="453872"/>
                  </a:lnTo>
                  <a:lnTo>
                    <a:pt x="368278" y="432088"/>
                  </a:lnTo>
                  <a:lnTo>
                    <a:pt x="403240" y="403240"/>
                  </a:lnTo>
                  <a:lnTo>
                    <a:pt x="432088" y="368278"/>
                  </a:lnTo>
                  <a:lnTo>
                    <a:pt x="453872" y="328154"/>
                  </a:lnTo>
                  <a:lnTo>
                    <a:pt x="467639" y="283817"/>
                  </a:lnTo>
                  <a:lnTo>
                    <a:pt x="472440" y="236219"/>
                  </a:lnTo>
                  <a:lnTo>
                    <a:pt x="467639" y="188622"/>
                  </a:lnTo>
                  <a:lnTo>
                    <a:pt x="453872" y="144285"/>
                  </a:lnTo>
                  <a:lnTo>
                    <a:pt x="432088" y="104161"/>
                  </a:lnTo>
                  <a:lnTo>
                    <a:pt x="403240" y="69199"/>
                  </a:lnTo>
                  <a:lnTo>
                    <a:pt x="368278" y="40351"/>
                  </a:lnTo>
                  <a:lnTo>
                    <a:pt x="328154" y="18567"/>
                  </a:lnTo>
                  <a:lnTo>
                    <a:pt x="283817" y="4800"/>
                  </a:lnTo>
                  <a:lnTo>
                    <a:pt x="236220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956310" y="3522726"/>
              <a:ext cx="472440" cy="472440"/>
            </a:xfrm>
            <a:custGeom>
              <a:avLst/>
              <a:gdLst/>
              <a:ahLst/>
              <a:cxnLst/>
              <a:rect l="l" t="t" r="r" b="b"/>
              <a:pathLst>
                <a:path w="472440" h="472439">
                  <a:moveTo>
                    <a:pt x="0" y="236219"/>
                  </a:moveTo>
                  <a:lnTo>
                    <a:pt x="4798" y="188622"/>
                  </a:lnTo>
                  <a:lnTo>
                    <a:pt x="18562" y="144285"/>
                  </a:lnTo>
                  <a:lnTo>
                    <a:pt x="40340" y="104161"/>
                  </a:lnTo>
                  <a:lnTo>
                    <a:pt x="69184" y="69199"/>
                  </a:lnTo>
                  <a:lnTo>
                    <a:pt x="104144" y="40351"/>
                  </a:lnTo>
                  <a:lnTo>
                    <a:pt x="144269" y="18567"/>
                  </a:lnTo>
                  <a:lnTo>
                    <a:pt x="188611" y="4800"/>
                  </a:lnTo>
                  <a:lnTo>
                    <a:pt x="236220" y="0"/>
                  </a:lnTo>
                  <a:lnTo>
                    <a:pt x="283817" y="4800"/>
                  </a:lnTo>
                  <a:lnTo>
                    <a:pt x="328154" y="18567"/>
                  </a:lnTo>
                  <a:lnTo>
                    <a:pt x="368278" y="40351"/>
                  </a:lnTo>
                  <a:lnTo>
                    <a:pt x="403240" y="69199"/>
                  </a:lnTo>
                  <a:lnTo>
                    <a:pt x="432088" y="104161"/>
                  </a:lnTo>
                  <a:lnTo>
                    <a:pt x="453872" y="144285"/>
                  </a:lnTo>
                  <a:lnTo>
                    <a:pt x="467639" y="188622"/>
                  </a:lnTo>
                  <a:lnTo>
                    <a:pt x="472440" y="236219"/>
                  </a:lnTo>
                  <a:lnTo>
                    <a:pt x="467639" y="283817"/>
                  </a:lnTo>
                  <a:lnTo>
                    <a:pt x="453872" y="328154"/>
                  </a:lnTo>
                  <a:lnTo>
                    <a:pt x="432088" y="368278"/>
                  </a:lnTo>
                  <a:lnTo>
                    <a:pt x="403240" y="403240"/>
                  </a:lnTo>
                  <a:lnTo>
                    <a:pt x="368278" y="432088"/>
                  </a:lnTo>
                  <a:lnTo>
                    <a:pt x="328154" y="453872"/>
                  </a:lnTo>
                  <a:lnTo>
                    <a:pt x="283817" y="467639"/>
                  </a:lnTo>
                  <a:lnTo>
                    <a:pt x="236220" y="472439"/>
                  </a:lnTo>
                  <a:lnTo>
                    <a:pt x="188611" y="467639"/>
                  </a:lnTo>
                  <a:lnTo>
                    <a:pt x="144269" y="453872"/>
                  </a:lnTo>
                  <a:lnTo>
                    <a:pt x="104144" y="432088"/>
                  </a:lnTo>
                  <a:lnTo>
                    <a:pt x="69184" y="403240"/>
                  </a:lnTo>
                  <a:lnTo>
                    <a:pt x="40340" y="368278"/>
                  </a:lnTo>
                  <a:lnTo>
                    <a:pt x="18562" y="328154"/>
                  </a:lnTo>
                  <a:lnTo>
                    <a:pt x="4798" y="283817"/>
                  </a:lnTo>
                  <a:lnTo>
                    <a:pt x="0" y="236219"/>
                  </a:lnTo>
                  <a:close/>
                </a:path>
              </a:pathLst>
            </a:custGeom>
            <a:ln w="19050">
              <a:solidFill>
                <a:srgbClr val="008F3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/>
          <p:nvPr/>
        </p:nvSpPr>
        <p:spPr>
          <a:xfrm>
            <a:off x="1209294" y="4136897"/>
            <a:ext cx="4261485" cy="472440"/>
          </a:xfrm>
          <a:custGeom>
            <a:avLst/>
            <a:gdLst/>
            <a:ahLst/>
            <a:cxnLst/>
            <a:rect l="l" t="t" r="r" b="b"/>
            <a:pathLst>
              <a:path w="4261485" h="472439">
                <a:moveTo>
                  <a:pt x="4261104" y="472439"/>
                </a:moveTo>
                <a:lnTo>
                  <a:pt x="236219" y="472439"/>
                </a:lnTo>
                <a:lnTo>
                  <a:pt x="0" y="236219"/>
                </a:lnTo>
                <a:lnTo>
                  <a:pt x="236219" y="0"/>
                </a:lnTo>
                <a:lnTo>
                  <a:pt x="4261104" y="0"/>
                </a:lnTo>
                <a:lnTo>
                  <a:pt x="4261104" y="472439"/>
                </a:lnTo>
                <a:close/>
              </a:path>
            </a:pathLst>
          </a:custGeom>
          <a:ln w="19050">
            <a:solidFill>
              <a:srgbClr val="008F3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838070" y="4152138"/>
            <a:ext cx="3234690" cy="404495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859790" marR="5080" indent="-847725">
              <a:lnSpc>
                <a:spcPts val="1430"/>
              </a:lnSpc>
              <a:spcBef>
                <a:spcPts val="250"/>
              </a:spcBef>
            </a:pPr>
            <a:r>
              <a:rPr sz="1300" dirty="0">
                <a:latin typeface="Calibri"/>
                <a:cs typeface="Calibri"/>
              </a:rPr>
              <a:t>This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means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do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not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want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staff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to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share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personal information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about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spc="-25" dirty="0">
                <a:latin typeface="Calibri"/>
                <a:cs typeface="Calibri"/>
              </a:rPr>
              <a:t>me.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946785" y="4127372"/>
            <a:ext cx="491490" cy="491490"/>
            <a:chOff x="946785" y="4127372"/>
            <a:chExt cx="491490" cy="491490"/>
          </a:xfrm>
        </p:grpSpPr>
        <p:sp>
          <p:nvSpPr>
            <p:cNvPr id="20" name="object 20"/>
            <p:cNvSpPr/>
            <p:nvPr/>
          </p:nvSpPr>
          <p:spPr>
            <a:xfrm>
              <a:off x="956310" y="4136897"/>
              <a:ext cx="472440" cy="472440"/>
            </a:xfrm>
            <a:custGeom>
              <a:avLst/>
              <a:gdLst/>
              <a:ahLst/>
              <a:cxnLst/>
              <a:rect l="l" t="t" r="r" b="b"/>
              <a:pathLst>
                <a:path w="472440" h="472439">
                  <a:moveTo>
                    <a:pt x="236220" y="0"/>
                  </a:moveTo>
                  <a:lnTo>
                    <a:pt x="188611" y="4800"/>
                  </a:lnTo>
                  <a:lnTo>
                    <a:pt x="144269" y="18567"/>
                  </a:lnTo>
                  <a:lnTo>
                    <a:pt x="104144" y="40351"/>
                  </a:lnTo>
                  <a:lnTo>
                    <a:pt x="69184" y="69199"/>
                  </a:lnTo>
                  <a:lnTo>
                    <a:pt x="40340" y="104161"/>
                  </a:lnTo>
                  <a:lnTo>
                    <a:pt x="18562" y="144285"/>
                  </a:lnTo>
                  <a:lnTo>
                    <a:pt x="4798" y="188622"/>
                  </a:lnTo>
                  <a:lnTo>
                    <a:pt x="0" y="236219"/>
                  </a:lnTo>
                  <a:lnTo>
                    <a:pt x="4798" y="283817"/>
                  </a:lnTo>
                  <a:lnTo>
                    <a:pt x="18562" y="328154"/>
                  </a:lnTo>
                  <a:lnTo>
                    <a:pt x="40340" y="368278"/>
                  </a:lnTo>
                  <a:lnTo>
                    <a:pt x="69184" y="403240"/>
                  </a:lnTo>
                  <a:lnTo>
                    <a:pt x="104144" y="432088"/>
                  </a:lnTo>
                  <a:lnTo>
                    <a:pt x="144269" y="453872"/>
                  </a:lnTo>
                  <a:lnTo>
                    <a:pt x="188611" y="467639"/>
                  </a:lnTo>
                  <a:lnTo>
                    <a:pt x="236220" y="472439"/>
                  </a:lnTo>
                  <a:lnTo>
                    <a:pt x="283817" y="467639"/>
                  </a:lnTo>
                  <a:lnTo>
                    <a:pt x="328154" y="453872"/>
                  </a:lnTo>
                  <a:lnTo>
                    <a:pt x="368278" y="432088"/>
                  </a:lnTo>
                  <a:lnTo>
                    <a:pt x="403240" y="403240"/>
                  </a:lnTo>
                  <a:lnTo>
                    <a:pt x="432088" y="368278"/>
                  </a:lnTo>
                  <a:lnTo>
                    <a:pt x="453872" y="328154"/>
                  </a:lnTo>
                  <a:lnTo>
                    <a:pt x="467639" y="283817"/>
                  </a:lnTo>
                  <a:lnTo>
                    <a:pt x="472440" y="236219"/>
                  </a:lnTo>
                  <a:lnTo>
                    <a:pt x="467639" y="188622"/>
                  </a:lnTo>
                  <a:lnTo>
                    <a:pt x="453872" y="144285"/>
                  </a:lnTo>
                  <a:lnTo>
                    <a:pt x="432088" y="104161"/>
                  </a:lnTo>
                  <a:lnTo>
                    <a:pt x="403240" y="69199"/>
                  </a:lnTo>
                  <a:lnTo>
                    <a:pt x="368278" y="40351"/>
                  </a:lnTo>
                  <a:lnTo>
                    <a:pt x="328154" y="18567"/>
                  </a:lnTo>
                  <a:lnTo>
                    <a:pt x="283817" y="4800"/>
                  </a:lnTo>
                  <a:lnTo>
                    <a:pt x="236220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956310" y="4136897"/>
              <a:ext cx="472440" cy="472440"/>
            </a:xfrm>
            <a:custGeom>
              <a:avLst/>
              <a:gdLst/>
              <a:ahLst/>
              <a:cxnLst/>
              <a:rect l="l" t="t" r="r" b="b"/>
              <a:pathLst>
                <a:path w="472440" h="472439">
                  <a:moveTo>
                    <a:pt x="0" y="236219"/>
                  </a:moveTo>
                  <a:lnTo>
                    <a:pt x="4798" y="188622"/>
                  </a:lnTo>
                  <a:lnTo>
                    <a:pt x="18562" y="144285"/>
                  </a:lnTo>
                  <a:lnTo>
                    <a:pt x="40340" y="104161"/>
                  </a:lnTo>
                  <a:lnTo>
                    <a:pt x="69184" y="69199"/>
                  </a:lnTo>
                  <a:lnTo>
                    <a:pt x="104144" y="40351"/>
                  </a:lnTo>
                  <a:lnTo>
                    <a:pt x="144269" y="18567"/>
                  </a:lnTo>
                  <a:lnTo>
                    <a:pt x="188611" y="4800"/>
                  </a:lnTo>
                  <a:lnTo>
                    <a:pt x="236220" y="0"/>
                  </a:lnTo>
                  <a:lnTo>
                    <a:pt x="283817" y="4800"/>
                  </a:lnTo>
                  <a:lnTo>
                    <a:pt x="328154" y="18567"/>
                  </a:lnTo>
                  <a:lnTo>
                    <a:pt x="368278" y="40351"/>
                  </a:lnTo>
                  <a:lnTo>
                    <a:pt x="403240" y="69199"/>
                  </a:lnTo>
                  <a:lnTo>
                    <a:pt x="432088" y="104161"/>
                  </a:lnTo>
                  <a:lnTo>
                    <a:pt x="453872" y="144285"/>
                  </a:lnTo>
                  <a:lnTo>
                    <a:pt x="467639" y="188622"/>
                  </a:lnTo>
                  <a:lnTo>
                    <a:pt x="472440" y="236219"/>
                  </a:lnTo>
                  <a:lnTo>
                    <a:pt x="467639" y="283817"/>
                  </a:lnTo>
                  <a:lnTo>
                    <a:pt x="453872" y="328154"/>
                  </a:lnTo>
                  <a:lnTo>
                    <a:pt x="432088" y="368278"/>
                  </a:lnTo>
                  <a:lnTo>
                    <a:pt x="403240" y="403240"/>
                  </a:lnTo>
                  <a:lnTo>
                    <a:pt x="368278" y="432088"/>
                  </a:lnTo>
                  <a:lnTo>
                    <a:pt x="328154" y="453872"/>
                  </a:lnTo>
                  <a:lnTo>
                    <a:pt x="283817" y="467639"/>
                  </a:lnTo>
                  <a:lnTo>
                    <a:pt x="236220" y="472439"/>
                  </a:lnTo>
                  <a:lnTo>
                    <a:pt x="188611" y="467639"/>
                  </a:lnTo>
                  <a:lnTo>
                    <a:pt x="144269" y="453872"/>
                  </a:lnTo>
                  <a:lnTo>
                    <a:pt x="104144" y="432088"/>
                  </a:lnTo>
                  <a:lnTo>
                    <a:pt x="69184" y="403240"/>
                  </a:lnTo>
                  <a:lnTo>
                    <a:pt x="40340" y="368278"/>
                  </a:lnTo>
                  <a:lnTo>
                    <a:pt x="18562" y="328154"/>
                  </a:lnTo>
                  <a:lnTo>
                    <a:pt x="4798" y="283817"/>
                  </a:lnTo>
                  <a:lnTo>
                    <a:pt x="0" y="236219"/>
                  </a:lnTo>
                  <a:close/>
                </a:path>
              </a:pathLst>
            </a:custGeom>
            <a:ln w="19050">
              <a:solidFill>
                <a:srgbClr val="008F3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/>
          <p:nvPr/>
        </p:nvSpPr>
        <p:spPr>
          <a:xfrm>
            <a:off x="1192530" y="4751070"/>
            <a:ext cx="4262755" cy="474345"/>
          </a:xfrm>
          <a:custGeom>
            <a:avLst/>
            <a:gdLst/>
            <a:ahLst/>
            <a:cxnLst/>
            <a:rect l="l" t="t" r="r" b="b"/>
            <a:pathLst>
              <a:path w="4262755" h="474345">
                <a:moveTo>
                  <a:pt x="4262628" y="473963"/>
                </a:moveTo>
                <a:lnTo>
                  <a:pt x="236981" y="473963"/>
                </a:lnTo>
                <a:lnTo>
                  <a:pt x="0" y="236981"/>
                </a:lnTo>
                <a:lnTo>
                  <a:pt x="236981" y="0"/>
                </a:lnTo>
                <a:lnTo>
                  <a:pt x="4262628" y="0"/>
                </a:lnTo>
                <a:lnTo>
                  <a:pt x="4262628" y="473963"/>
                </a:lnTo>
                <a:close/>
              </a:path>
            </a:pathLst>
          </a:custGeom>
          <a:ln w="19050">
            <a:solidFill>
              <a:srgbClr val="008F3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1598167" y="4857369"/>
            <a:ext cx="368363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dirty="0">
                <a:latin typeface="Calibri"/>
                <a:cs typeface="Calibri"/>
              </a:rPr>
              <a:t>This</a:t>
            </a:r>
            <a:r>
              <a:rPr sz="1300" spc="-4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means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you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do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not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look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in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my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personal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belongings.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946785" y="4741545"/>
            <a:ext cx="491490" cy="493395"/>
            <a:chOff x="946785" y="4741545"/>
            <a:chExt cx="491490" cy="493395"/>
          </a:xfrm>
        </p:grpSpPr>
        <p:sp>
          <p:nvSpPr>
            <p:cNvPr id="25" name="object 25"/>
            <p:cNvSpPr/>
            <p:nvPr/>
          </p:nvSpPr>
          <p:spPr>
            <a:xfrm>
              <a:off x="956310" y="4751070"/>
              <a:ext cx="472440" cy="474345"/>
            </a:xfrm>
            <a:custGeom>
              <a:avLst/>
              <a:gdLst/>
              <a:ahLst/>
              <a:cxnLst/>
              <a:rect l="l" t="t" r="r" b="b"/>
              <a:pathLst>
                <a:path w="472440" h="474345">
                  <a:moveTo>
                    <a:pt x="236220" y="0"/>
                  </a:moveTo>
                  <a:lnTo>
                    <a:pt x="188611" y="4812"/>
                  </a:lnTo>
                  <a:lnTo>
                    <a:pt x="144269" y="18615"/>
                  </a:lnTo>
                  <a:lnTo>
                    <a:pt x="104144" y="40458"/>
                  </a:lnTo>
                  <a:lnTo>
                    <a:pt x="69184" y="69389"/>
                  </a:lnTo>
                  <a:lnTo>
                    <a:pt x="40340" y="104458"/>
                  </a:lnTo>
                  <a:lnTo>
                    <a:pt x="18562" y="144714"/>
                  </a:lnTo>
                  <a:lnTo>
                    <a:pt x="4798" y="189205"/>
                  </a:lnTo>
                  <a:lnTo>
                    <a:pt x="0" y="236981"/>
                  </a:lnTo>
                  <a:lnTo>
                    <a:pt x="4798" y="284758"/>
                  </a:lnTo>
                  <a:lnTo>
                    <a:pt x="18562" y="329249"/>
                  </a:lnTo>
                  <a:lnTo>
                    <a:pt x="40340" y="369505"/>
                  </a:lnTo>
                  <a:lnTo>
                    <a:pt x="69184" y="404574"/>
                  </a:lnTo>
                  <a:lnTo>
                    <a:pt x="104144" y="433505"/>
                  </a:lnTo>
                  <a:lnTo>
                    <a:pt x="144269" y="455348"/>
                  </a:lnTo>
                  <a:lnTo>
                    <a:pt x="188611" y="469151"/>
                  </a:lnTo>
                  <a:lnTo>
                    <a:pt x="236220" y="473963"/>
                  </a:lnTo>
                  <a:lnTo>
                    <a:pt x="283817" y="469151"/>
                  </a:lnTo>
                  <a:lnTo>
                    <a:pt x="328154" y="455348"/>
                  </a:lnTo>
                  <a:lnTo>
                    <a:pt x="368278" y="433505"/>
                  </a:lnTo>
                  <a:lnTo>
                    <a:pt x="403240" y="404574"/>
                  </a:lnTo>
                  <a:lnTo>
                    <a:pt x="432088" y="369505"/>
                  </a:lnTo>
                  <a:lnTo>
                    <a:pt x="453872" y="329249"/>
                  </a:lnTo>
                  <a:lnTo>
                    <a:pt x="467639" y="284758"/>
                  </a:lnTo>
                  <a:lnTo>
                    <a:pt x="472440" y="236981"/>
                  </a:lnTo>
                  <a:lnTo>
                    <a:pt x="467639" y="189205"/>
                  </a:lnTo>
                  <a:lnTo>
                    <a:pt x="453872" y="144714"/>
                  </a:lnTo>
                  <a:lnTo>
                    <a:pt x="432088" y="104458"/>
                  </a:lnTo>
                  <a:lnTo>
                    <a:pt x="403240" y="69389"/>
                  </a:lnTo>
                  <a:lnTo>
                    <a:pt x="368278" y="40458"/>
                  </a:lnTo>
                  <a:lnTo>
                    <a:pt x="328154" y="18615"/>
                  </a:lnTo>
                  <a:lnTo>
                    <a:pt x="283817" y="4812"/>
                  </a:lnTo>
                  <a:lnTo>
                    <a:pt x="236220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956310" y="4751070"/>
              <a:ext cx="472440" cy="474345"/>
            </a:xfrm>
            <a:custGeom>
              <a:avLst/>
              <a:gdLst/>
              <a:ahLst/>
              <a:cxnLst/>
              <a:rect l="l" t="t" r="r" b="b"/>
              <a:pathLst>
                <a:path w="472440" h="474345">
                  <a:moveTo>
                    <a:pt x="0" y="236981"/>
                  </a:moveTo>
                  <a:lnTo>
                    <a:pt x="4798" y="189205"/>
                  </a:lnTo>
                  <a:lnTo>
                    <a:pt x="18562" y="144714"/>
                  </a:lnTo>
                  <a:lnTo>
                    <a:pt x="40340" y="104458"/>
                  </a:lnTo>
                  <a:lnTo>
                    <a:pt x="69184" y="69389"/>
                  </a:lnTo>
                  <a:lnTo>
                    <a:pt x="104144" y="40458"/>
                  </a:lnTo>
                  <a:lnTo>
                    <a:pt x="144269" y="18615"/>
                  </a:lnTo>
                  <a:lnTo>
                    <a:pt x="188611" y="4812"/>
                  </a:lnTo>
                  <a:lnTo>
                    <a:pt x="236220" y="0"/>
                  </a:lnTo>
                  <a:lnTo>
                    <a:pt x="283817" y="4812"/>
                  </a:lnTo>
                  <a:lnTo>
                    <a:pt x="328154" y="18615"/>
                  </a:lnTo>
                  <a:lnTo>
                    <a:pt x="368278" y="40458"/>
                  </a:lnTo>
                  <a:lnTo>
                    <a:pt x="403240" y="69389"/>
                  </a:lnTo>
                  <a:lnTo>
                    <a:pt x="432088" y="104458"/>
                  </a:lnTo>
                  <a:lnTo>
                    <a:pt x="453872" y="144714"/>
                  </a:lnTo>
                  <a:lnTo>
                    <a:pt x="467639" y="189205"/>
                  </a:lnTo>
                  <a:lnTo>
                    <a:pt x="472440" y="236981"/>
                  </a:lnTo>
                  <a:lnTo>
                    <a:pt x="467639" y="284758"/>
                  </a:lnTo>
                  <a:lnTo>
                    <a:pt x="453872" y="329249"/>
                  </a:lnTo>
                  <a:lnTo>
                    <a:pt x="432088" y="369505"/>
                  </a:lnTo>
                  <a:lnTo>
                    <a:pt x="403240" y="404574"/>
                  </a:lnTo>
                  <a:lnTo>
                    <a:pt x="368278" y="433505"/>
                  </a:lnTo>
                  <a:lnTo>
                    <a:pt x="328154" y="455348"/>
                  </a:lnTo>
                  <a:lnTo>
                    <a:pt x="283817" y="469151"/>
                  </a:lnTo>
                  <a:lnTo>
                    <a:pt x="236220" y="473963"/>
                  </a:lnTo>
                  <a:lnTo>
                    <a:pt x="188611" y="469151"/>
                  </a:lnTo>
                  <a:lnTo>
                    <a:pt x="144269" y="455348"/>
                  </a:lnTo>
                  <a:lnTo>
                    <a:pt x="104144" y="433505"/>
                  </a:lnTo>
                  <a:lnTo>
                    <a:pt x="69184" y="404574"/>
                  </a:lnTo>
                  <a:lnTo>
                    <a:pt x="40340" y="369505"/>
                  </a:lnTo>
                  <a:lnTo>
                    <a:pt x="18562" y="329249"/>
                  </a:lnTo>
                  <a:lnTo>
                    <a:pt x="4798" y="284758"/>
                  </a:lnTo>
                  <a:lnTo>
                    <a:pt x="0" y="236981"/>
                  </a:lnTo>
                  <a:close/>
                </a:path>
              </a:pathLst>
            </a:custGeom>
            <a:ln w="19050">
              <a:solidFill>
                <a:srgbClr val="008F3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/>
          <p:nvPr/>
        </p:nvSpPr>
        <p:spPr>
          <a:xfrm>
            <a:off x="1192530" y="5366765"/>
            <a:ext cx="4262755" cy="472440"/>
          </a:xfrm>
          <a:custGeom>
            <a:avLst/>
            <a:gdLst/>
            <a:ahLst/>
            <a:cxnLst/>
            <a:rect l="l" t="t" r="r" b="b"/>
            <a:pathLst>
              <a:path w="4262755" h="472439">
                <a:moveTo>
                  <a:pt x="4262628" y="472440"/>
                </a:moveTo>
                <a:lnTo>
                  <a:pt x="236219" y="472440"/>
                </a:lnTo>
                <a:lnTo>
                  <a:pt x="0" y="236220"/>
                </a:lnTo>
                <a:lnTo>
                  <a:pt x="236219" y="0"/>
                </a:lnTo>
                <a:lnTo>
                  <a:pt x="4262628" y="0"/>
                </a:lnTo>
                <a:lnTo>
                  <a:pt x="4262628" y="472440"/>
                </a:lnTo>
                <a:close/>
              </a:path>
            </a:pathLst>
          </a:custGeom>
          <a:ln w="19050">
            <a:solidFill>
              <a:srgbClr val="008F3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1610360" y="5381625"/>
            <a:ext cx="3658870" cy="404495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358265" marR="5080" indent="-1346200">
              <a:lnSpc>
                <a:spcPts val="1430"/>
              </a:lnSpc>
              <a:spcBef>
                <a:spcPts val="250"/>
              </a:spcBef>
            </a:pPr>
            <a:r>
              <a:rPr sz="1300" dirty="0">
                <a:latin typeface="Calibri"/>
                <a:cs typeface="Calibri"/>
              </a:rPr>
              <a:t>This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means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want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privacy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when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need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assistance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spc="-20" dirty="0">
                <a:latin typeface="Calibri"/>
                <a:cs typeface="Calibri"/>
              </a:rPr>
              <a:t>with </a:t>
            </a:r>
            <a:r>
              <a:rPr sz="1300" dirty="0">
                <a:latin typeface="Calibri"/>
                <a:cs typeface="Calibri"/>
              </a:rPr>
              <a:t>personal</a:t>
            </a:r>
            <a:r>
              <a:rPr sz="1300" spc="-7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care.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946785" y="5357240"/>
            <a:ext cx="491490" cy="491490"/>
            <a:chOff x="946785" y="5357240"/>
            <a:chExt cx="491490" cy="491490"/>
          </a:xfrm>
        </p:grpSpPr>
        <p:sp>
          <p:nvSpPr>
            <p:cNvPr id="30" name="object 30"/>
            <p:cNvSpPr/>
            <p:nvPr/>
          </p:nvSpPr>
          <p:spPr>
            <a:xfrm>
              <a:off x="956310" y="5366765"/>
              <a:ext cx="472440" cy="472440"/>
            </a:xfrm>
            <a:custGeom>
              <a:avLst/>
              <a:gdLst/>
              <a:ahLst/>
              <a:cxnLst/>
              <a:rect l="l" t="t" r="r" b="b"/>
              <a:pathLst>
                <a:path w="472440" h="472439">
                  <a:moveTo>
                    <a:pt x="236220" y="0"/>
                  </a:moveTo>
                  <a:lnTo>
                    <a:pt x="188611" y="4800"/>
                  </a:lnTo>
                  <a:lnTo>
                    <a:pt x="144269" y="18567"/>
                  </a:lnTo>
                  <a:lnTo>
                    <a:pt x="104144" y="40351"/>
                  </a:lnTo>
                  <a:lnTo>
                    <a:pt x="69184" y="69199"/>
                  </a:lnTo>
                  <a:lnTo>
                    <a:pt x="40340" y="104161"/>
                  </a:lnTo>
                  <a:lnTo>
                    <a:pt x="18562" y="144285"/>
                  </a:lnTo>
                  <a:lnTo>
                    <a:pt x="4798" y="188622"/>
                  </a:lnTo>
                  <a:lnTo>
                    <a:pt x="0" y="236219"/>
                  </a:lnTo>
                  <a:lnTo>
                    <a:pt x="4798" y="283824"/>
                  </a:lnTo>
                  <a:lnTo>
                    <a:pt x="18562" y="328164"/>
                  </a:lnTo>
                  <a:lnTo>
                    <a:pt x="40340" y="368290"/>
                  </a:lnTo>
                  <a:lnTo>
                    <a:pt x="69184" y="403250"/>
                  </a:lnTo>
                  <a:lnTo>
                    <a:pt x="104144" y="432095"/>
                  </a:lnTo>
                  <a:lnTo>
                    <a:pt x="144269" y="453875"/>
                  </a:lnTo>
                  <a:lnTo>
                    <a:pt x="188611" y="467640"/>
                  </a:lnTo>
                  <a:lnTo>
                    <a:pt x="236220" y="472439"/>
                  </a:lnTo>
                  <a:lnTo>
                    <a:pt x="283817" y="467640"/>
                  </a:lnTo>
                  <a:lnTo>
                    <a:pt x="328154" y="453875"/>
                  </a:lnTo>
                  <a:lnTo>
                    <a:pt x="368278" y="432095"/>
                  </a:lnTo>
                  <a:lnTo>
                    <a:pt x="403240" y="403250"/>
                  </a:lnTo>
                  <a:lnTo>
                    <a:pt x="432088" y="368290"/>
                  </a:lnTo>
                  <a:lnTo>
                    <a:pt x="453872" y="328164"/>
                  </a:lnTo>
                  <a:lnTo>
                    <a:pt x="467639" y="283824"/>
                  </a:lnTo>
                  <a:lnTo>
                    <a:pt x="472440" y="236219"/>
                  </a:lnTo>
                  <a:lnTo>
                    <a:pt x="467639" y="188622"/>
                  </a:lnTo>
                  <a:lnTo>
                    <a:pt x="453872" y="144285"/>
                  </a:lnTo>
                  <a:lnTo>
                    <a:pt x="432088" y="104161"/>
                  </a:lnTo>
                  <a:lnTo>
                    <a:pt x="403240" y="69199"/>
                  </a:lnTo>
                  <a:lnTo>
                    <a:pt x="368278" y="40351"/>
                  </a:lnTo>
                  <a:lnTo>
                    <a:pt x="328154" y="18567"/>
                  </a:lnTo>
                  <a:lnTo>
                    <a:pt x="283817" y="4800"/>
                  </a:lnTo>
                  <a:lnTo>
                    <a:pt x="236220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956310" y="5366765"/>
              <a:ext cx="472440" cy="472440"/>
            </a:xfrm>
            <a:custGeom>
              <a:avLst/>
              <a:gdLst/>
              <a:ahLst/>
              <a:cxnLst/>
              <a:rect l="l" t="t" r="r" b="b"/>
              <a:pathLst>
                <a:path w="472440" h="472439">
                  <a:moveTo>
                    <a:pt x="0" y="236219"/>
                  </a:moveTo>
                  <a:lnTo>
                    <a:pt x="4798" y="188622"/>
                  </a:lnTo>
                  <a:lnTo>
                    <a:pt x="18562" y="144285"/>
                  </a:lnTo>
                  <a:lnTo>
                    <a:pt x="40340" y="104161"/>
                  </a:lnTo>
                  <a:lnTo>
                    <a:pt x="69184" y="69199"/>
                  </a:lnTo>
                  <a:lnTo>
                    <a:pt x="104144" y="40351"/>
                  </a:lnTo>
                  <a:lnTo>
                    <a:pt x="144269" y="18567"/>
                  </a:lnTo>
                  <a:lnTo>
                    <a:pt x="188611" y="4800"/>
                  </a:lnTo>
                  <a:lnTo>
                    <a:pt x="236220" y="0"/>
                  </a:lnTo>
                  <a:lnTo>
                    <a:pt x="283817" y="4800"/>
                  </a:lnTo>
                  <a:lnTo>
                    <a:pt x="328154" y="18567"/>
                  </a:lnTo>
                  <a:lnTo>
                    <a:pt x="368278" y="40351"/>
                  </a:lnTo>
                  <a:lnTo>
                    <a:pt x="403240" y="69199"/>
                  </a:lnTo>
                  <a:lnTo>
                    <a:pt x="432088" y="104161"/>
                  </a:lnTo>
                  <a:lnTo>
                    <a:pt x="453872" y="144285"/>
                  </a:lnTo>
                  <a:lnTo>
                    <a:pt x="467639" y="188622"/>
                  </a:lnTo>
                  <a:lnTo>
                    <a:pt x="472440" y="236219"/>
                  </a:lnTo>
                  <a:lnTo>
                    <a:pt x="467639" y="283824"/>
                  </a:lnTo>
                  <a:lnTo>
                    <a:pt x="453872" y="328164"/>
                  </a:lnTo>
                  <a:lnTo>
                    <a:pt x="432088" y="368290"/>
                  </a:lnTo>
                  <a:lnTo>
                    <a:pt x="403240" y="403250"/>
                  </a:lnTo>
                  <a:lnTo>
                    <a:pt x="368278" y="432095"/>
                  </a:lnTo>
                  <a:lnTo>
                    <a:pt x="328154" y="453875"/>
                  </a:lnTo>
                  <a:lnTo>
                    <a:pt x="283817" y="467640"/>
                  </a:lnTo>
                  <a:lnTo>
                    <a:pt x="236220" y="472439"/>
                  </a:lnTo>
                  <a:lnTo>
                    <a:pt x="188611" y="467640"/>
                  </a:lnTo>
                  <a:lnTo>
                    <a:pt x="144269" y="453875"/>
                  </a:lnTo>
                  <a:lnTo>
                    <a:pt x="104144" y="432095"/>
                  </a:lnTo>
                  <a:lnTo>
                    <a:pt x="69184" y="403250"/>
                  </a:lnTo>
                  <a:lnTo>
                    <a:pt x="40340" y="368290"/>
                  </a:lnTo>
                  <a:lnTo>
                    <a:pt x="18562" y="328164"/>
                  </a:lnTo>
                  <a:lnTo>
                    <a:pt x="4798" y="283824"/>
                  </a:lnTo>
                  <a:lnTo>
                    <a:pt x="0" y="236219"/>
                  </a:lnTo>
                  <a:close/>
                </a:path>
              </a:pathLst>
            </a:custGeom>
            <a:ln w="19050">
              <a:solidFill>
                <a:srgbClr val="008F3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/>
          <p:nvPr/>
        </p:nvSpPr>
        <p:spPr>
          <a:xfrm>
            <a:off x="1192530" y="5980938"/>
            <a:ext cx="4262755" cy="474345"/>
          </a:xfrm>
          <a:custGeom>
            <a:avLst/>
            <a:gdLst/>
            <a:ahLst/>
            <a:cxnLst/>
            <a:rect l="l" t="t" r="r" b="b"/>
            <a:pathLst>
              <a:path w="4262755" h="474345">
                <a:moveTo>
                  <a:pt x="4262628" y="473964"/>
                </a:moveTo>
                <a:lnTo>
                  <a:pt x="236981" y="473964"/>
                </a:lnTo>
                <a:lnTo>
                  <a:pt x="0" y="236982"/>
                </a:lnTo>
                <a:lnTo>
                  <a:pt x="236981" y="0"/>
                </a:lnTo>
                <a:lnTo>
                  <a:pt x="4262628" y="0"/>
                </a:lnTo>
                <a:lnTo>
                  <a:pt x="4262628" y="473964"/>
                </a:lnTo>
                <a:close/>
              </a:path>
            </a:pathLst>
          </a:custGeom>
          <a:ln w="19049">
            <a:solidFill>
              <a:srgbClr val="008F3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1636014" y="5996432"/>
            <a:ext cx="3613150" cy="4044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1495"/>
              </a:lnSpc>
              <a:spcBef>
                <a:spcPts val="95"/>
              </a:spcBef>
            </a:pPr>
            <a:r>
              <a:rPr sz="1300" dirty="0">
                <a:latin typeface="Calibri"/>
                <a:cs typeface="Calibri"/>
              </a:rPr>
              <a:t>This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means</a:t>
            </a:r>
            <a:r>
              <a:rPr sz="1300" spc="-1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may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want/need</a:t>
            </a:r>
            <a:r>
              <a:rPr sz="1300" spc="-1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to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spend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time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alone,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spc="-20" dirty="0">
                <a:latin typeface="Calibri"/>
                <a:cs typeface="Calibri"/>
              </a:rPr>
              <a:t>i.e.</a:t>
            </a:r>
            <a:endParaRPr sz="1300">
              <a:latin typeface="Calibri"/>
              <a:cs typeface="Calibri"/>
            </a:endParaRPr>
          </a:p>
          <a:p>
            <a:pPr algn="ctr">
              <a:lnSpc>
                <a:spcPts val="1495"/>
              </a:lnSpc>
            </a:pPr>
            <a:r>
              <a:rPr sz="1300" spc="-10" dirty="0">
                <a:latin typeface="Calibri"/>
                <a:cs typeface="Calibri"/>
              </a:rPr>
              <a:t>Snoezelen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room.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946785" y="5971413"/>
            <a:ext cx="491490" cy="493395"/>
            <a:chOff x="946785" y="5971413"/>
            <a:chExt cx="491490" cy="493395"/>
          </a:xfrm>
        </p:grpSpPr>
        <p:sp>
          <p:nvSpPr>
            <p:cNvPr id="35" name="object 35"/>
            <p:cNvSpPr/>
            <p:nvPr/>
          </p:nvSpPr>
          <p:spPr>
            <a:xfrm>
              <a:off x="956310" y="5980938"/>
              <a:ext cx="472440" cy="474345"/>
            </a:xfrm>
            <a:custGeom>
              <a:avLst/>
              <a:gdLst/>
              <a:ahLst/>
              <a:cxnLst/>
              <a:rect l="l" t="t" r="r" b="b"/>
              <a:pathLst>
                <a:path w="472440" h="474345">
                  <a:moveTo>
                    <a:pt x="236220" y="0"/>
                  </a:moveTo>
                  <a:lnTo>
                    <a:pt x="188611" y="4814"/>
                  </a:lnTo>
                  <a:lnTo>
                    <a:pt x="144269" y="18622"/>
                  </a:lnTo>
                  <a:lnTo>
                    <a:pt x="104144" y="40471"/>
                  </a:lnTo>
                  <a:lnTo>
                    <a:pt x="69184" y="69408"/>
                  </a:lnTo>
                  <a:lnTo>
                    <a:pt x="40340" y="104481"/>
                  </a:lnTo>
                  <a:lnTo>
                    <a:pt x="18562" y="144735"/>
                  </a:lnTo>
                  <a:lnTo>
                    <a:pt x="4798" y="189220"/>
                  </a:lnTo>
                  <a:lnTo>
                    <a:pt x="0" y="236982"/>
                  </a:lnTo>
                  <a:lnTo>
                    <a:pt x="4798" y="284743"/>
                  </a:lnTo>
                  <a:lnTo>
                    <a:pt x="18562" y="329228"/>
                  </a:lnTo>
                  <a:lnTo>
                    <a:pt x="40340" y="369482"/>
                  </a:lnTo>
                  <a:lnTo>
                    <a:pt x="69184" y="404555"/>
                  </a:lnTo>
                  <a:lnTo>
                    <a:pt x="104144" y="433492"/>
                  </a:lnTo>
                  <a:lnTo>
                    <a:pt x="144269" y="455341"/>
                  </a:lnTo>
                  <a:lnTo>
                    <a:pt x="188611" y="469149"/>
                  </a:lnTo>
                  <a:lnTo>
                    <a:pt x="236220" y="473964"/>
                  </a:lnTo>
                  <a:lnTo>
                    <a:pt x="283817" y="469149"/>
                  </a:lnTo>
                  <a:lnTo>
                    <a:pt x="328154" y="455341"/>
                  </a:lnTo>
                  <a:lnTo>
                    <a:pt x="368278" y="433492"/>
                  </a:lnTo>
                  <a:lnTo>
                    <a:pt x="403240" y="404555"/>
                  </a:lnTo>
                  <a:lnTo>
                    <a:pt x="432088" y="369482"/>
                  </a:lnTo>
                  <a:lnTo>
                    <a:pt x="453872" y="329228"/>
                  </a:lnTo>
                  <a:lnTo>
                    <a:pt x="467639" y="284743"/>
                  </a:lnTo>
                  <a:lnTo>
                    <a:pt x="472440" y="236982"/>
                  </a:lnTo>
                  <a:lnTo>
                    <a:pt x="467639" y="189220"/>
                  </a:lnTo>
                  <a:lnTo>
                    <a:pt x="453872" y="144735"/>
                  </a:lnTo>
                  <a:lnTo>
                    <a:pt x="432088" y="104481"/>
                  </a:lnTo>
                  <a:lnTo>
                    <a:pt x="403240" y="69408"/>
                  </a:lnTo>
                  <a:lnTo>
                    <a:pt x="368278" y="40471"/>
                  </a:lnTo>
                  <a:lnTo>
                    <a:pt x="328154" y="18622"/>
                  </a:lnTo>
                  <a:lnTo>
                    <a:pt x="283817" y="4814"/>
                  </a:lnTo>
                  <a:lnTo>
                    <a:pt x="236220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956310" y="5980938"/>
              <a:ext cx="472440" cy="474345"/>
            </a:xfrm>
            <a:custGeom>
              <a:avLst/>
              <a:gdLst/>
              <a:ahLst/>
              <a:cxnLst/>
              <a:rect l="l" t="t" r="r" b="b"/>
              <a:pathLst>
                <a:path w="472440" h="474345">
                  <a:moveTo>
                    <a:pt x="0" y="236982"/>
                  </a:moveTo>
                  <a:lnTo>
                    <a:pt x="4798" y="189220"/>
                  </a:lnTo>
                  <a:lnTo>
                    <a:pt x="18562" y="144735"/>
                  </a:lnTo>
                  <a:lnTo>
                    <a:pt x="40340" y="104481"/>
                  </a:lnTo>
                  <a:lnTo>
                    <a:pt x="69184" y="69408"/>
                  </a:lnTo>
                  <a:lnTo>
                    <a:pt x="104144" y="40471"/>
                  </a:lnTo>
                  <a:lnTo>
                    <a:pt x="144269" y="18622"/>
                  </a:lnTo>
                  <a:lnTo>
                    <a:pt x="188611" y="4814"/>
                  </a:lnTo>
                  <a:lnTo>
                    <a:pt x="236220" y="0"/>
                  </a:lnTo>
                  <a:lnTo>
                    <a:pt x="283817" y="4814"/>
                  </a:lnTo>
                  <a:lnTo>
                    <a:pt x="328154" y="18622"/>
                  </a:lnTo>
                  <a:lnTo>
                    <a:pt x="368278" y="40471"/>
                  </a:lnTo>
                  <a:lnTo>
                    <a:pt x="403240" y="69408"/>
                  </a:lnTo>
                  <a:lnTo>
                    <a:pt x="432088" y="104481"/>
                  </a:lnTo>
                  <a:lnTo>
                    <a:pt x="453872" y="144735"/>
                  </a:lnTo>
                  <a:lnTo>
                    <a:pt x="467639" y="189220"/>
                  </a:lnTo>
                  <a:lnTo>
                    <a:pt x="472440" y="236982"/>
                  </a:lnTo>
                  <a:lnTo>
                    <a:pt x="467639" y="284743"/>
                  </a:lnTo>
                  <a:lnTo>
                    <a:pt x="453872" y="329228"/>
                  </a:lnTo>
                  <a:lnTo>
                    <a:pt x="432088" y="369482"/>
                  </a:lnTo>
                  <a:lnTo>
                    <a:pt x="403240" y="404555"/>
                  </a:lnTo>
                  <a:lnTo>
                    <a:pt x="368278" y="433492"/>
                  </a:lnTo>
                  <a:lnTo>
                    <a:pt x="328154" y="455341"/>
                  </a:lnTo>
                  <a:lnTo>
                    <a:pt x="283817" y="469149"/>
                  </a:lnTo>
                  <a:lnTo>
                    <a:pt x="236220" y="473964"/>
                  </a:lnTo>
                  <a:lnTo>
                    <a:pt x="188611" y="469149"/>
                  </a:lnTo>
                  <a:lnTo>
                    <a:pt x="144269" y="455341"/>
                  </a:lnTo>
                  <a:lnTo>
                    <a:pt x="104144" y="433492"/>
                  </a:lnTo>
                  <a:lnTo>
                    <a:pt x="69184" y="404555"/>
                  </a:lnTo>
                  <a:lnTo>
                    <a:pt x="40340" y="369482"/>
                  </a:lnTo>
                  <a:lnTo>
                    <a:pt x="18562" y="329228"/>
                  </a:lnTo>
                  <a:lnTo>
                    <a:pt x="4798" y="284743"/>
                  </a:lnTo>
                  <a:lnTo>
                    <a:pt x="0" y="236982"/>
                  </a:lnTo>
                  <a:close/>
                </a:path>
              </a:pathLst>
            </a:custGeom>
            <a:ln w="19050">
              <a:solidFill>
                <a:srgbClr val="008F3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7" name="object 37"/>
          <p:cNvGrpSpPr/>
          <p:nvPr/>
        </p:nvGrpSpPr>
        <p:grpSpPr>
          <a:xfrm>
            <a:off x="835138" y="766522"/>
            <a:ext cx="4985385" cy="1113155"/>
            <a:chOff x="835138" y="766522"/>
            <a:chExt cx="4985385" cy="1113155"/>
          </a:xfrm>
        </p:grpSpPr>
        <p:pic>
          <p:nvPicPr>
            <p:cNvPr id="38" name="object 3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35138" y="766522"/>
              <a:ext cx="4985031" cy="1103449"/>
            </a:xfrm>
            <a:prstGeom prst="rect">
              <a:avLst/>
            </a:prstGeom>
          </p:spPr>
        </p:pic>
        <p:pic>
          <p:nvPicPr>
            <p:cNvPr id="39" name="object 3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82623" y="850391"/>
              <a:ext cx="4319016" cy="1028700"/>
            </a:xfrm>
            <a:prstGeom prst="rect">
              <a:avLst/>
            </a:prstGeom>
          </p:spPr>
        </p:pic>
        <p:sp>
          <p:nvSpPr>
            <p:cNvPr id="40" name="object 40"/>
            <p:cNvSpPr/>
            <p:nvPr/>
          </p:nvSpPr>
          <p:spPr>
            <a:xfrm>
              <a:off x="861821" y="784097"/>
              <a:ext cx="4883150" cy="1010919"/>
            </a:xfrm>
            <a:custGeom>
              <a:avLst/>
              <a:gdLst/>
              <a:ahLst/>
              <a:cxnLst/>
              <a:rect l="l" t="t" r="r" b="b"/>
              <a:pathLst>
                <a:path w="4883150" h="1010919">
                  <a:moveTo>
                    <a:pt x="4714494" y="0"/>
                  </a:moveTo>
                  <a:lnTo>
                    <a:pt x="168402" y="0"/>
                  </a:lnTo>
                  <a:lnTo>
                    <a:pt x="123635" y="6018"/>
                  </a:lnTo>
                  <a:lnTo>
                    <a:pt x="83407" y="23001"/>
                  </a:lnTo>
                  <a:lnTo>
                    <a:pt x="49325" y="49339"/>
                  </a:lnTo>
                  <a:lnTo>
                    <a:pt x="22992" y="83424"/>
                  </a:lnTo>
                  <a:lnTo>
                    <a:pt x="6015" y="123648"/>
                  </a:lnTo>
                  <a:lnTo>
                    <a:pt x="0" y="168401"/>
                  </a:lnTo>
                  <a:lnTo>
                    <a:pt x="0" y="842009"/>
                  </a:lnTo>
                  <a:lnTo>
                    <a:pt x="6015" y="886763"/>
                  </a:lnTo>
                  <a:lnTo>
                    <a:pt x="22992" y="926987"/>
                  </a:lnTo>
                  <a:lnTo>
                    <a:pt x="49325" y="961072"/>
                  </a:lnTo>
                  <a:lnTo>
                    <a:pt x="83407" y="987410"/>
                  </a:lnTo>
                  <a:lnTo>
                    <a:pt x="123635" y="1004393"/>
                  </a:lnTo>
                  <a:lnTo>
                    <a:pt x="168402" y="1010411"/>
                  </a:lnTo>
                  <a:lnTo>
                    <a:pt x="4714494" y="1010411"/>
                  </a:lnTo>
                  <a:lnTo>
                    <a:pt x="4759247" y="1004393"/>
                  </a:lnTo>
                  <a:lnTo>
                    <a:pt x="4799471" y="987410"/>
                  </a:lnTo>
                  <a:lnTo>
                    <a:pt x="4833556" y="961072"/>
                  </a:lnTo>
                  <a:lnTo>
                    <a:pt x="4859894" y="926987"/>
                  </a:lnTo>
                  <a:lnTo>
                    <a:pt x="4876877" y="886763"/>
                  </a:lnTo>
                  <a:lnTo>
                    <a:pt x="4882896" y="842009"/>
                  </a:lnTo>
                  <a:lnTo>
                    <a:pt x="4882896" y="168401"/>
                  </a:lnTo>
                  <a:lnTo>
                    <a:pt x="4876877" y="123648"/>
                  </a:lnTo>
                  <a:lnTo>
                    <a:pt x="4859894" y="83424"/>
                  </a:lnTo>
                  <a:lnTo>
                    <a:pt x="4833556" y="49339"/>
                  </a:lnTo>
                  <a:lnTo>
                    <a:pt x="4799471" y="23001"/>
                  </a:lnTo>
                  <a:lnTo>
                    <a:pt x="4759247" y="6018"/>
                  </a:lnTo>
                  <a:lnTo>
                    <a:pt x="4714494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861821" y="784097"/>
              <a:ext cx="4883150" cy="1010919"/>
            </a:xfrm>
            <a:custGeom>
              <a:avLst/>
              <a:gdLst/>
              <a:ahLst/>
              <a:cxnLst/>
              <a:rect l="l" t="t" r="r" b="b"/>
              <a:pathLst>
                <a:path w="4883150" h="1010919">
                  <a:moveTo>
                    <a:pt x="0" y="168401"/>
                  </a:moveTo>
                  <a:lnTo>
                    <a:pt x="6015" y="123648"/>
                  </a:lnTo>
                  <a:lnTo>
                    <a:pt x="22992" y="83424"/>
                  </a:lnTo>
                  <a:lnTo>
                    <a:pt x="49325" y="49339"/>
                  </a:lnTo>
                  <a:lnTo>
                    <a:pt x="83407" y="23001"/>
                  </a:lnTo>
                  <a:lnTo>
                    <a:pt x="123635" y="6018"/>
                  </a:lnTo>
                  <a:lnTo>
                    <a:pt x="168402" y="0"/>
                  </a:lnTo>
                  <a:lnTo>
                    <a:pt x="4714494" y="0"/>
                  </a:lnTo>
                  <a:lnTo>
                    <a:pt x="4759247" y="6018"/>
                  </a:lnTo>
                  <a:lnTo>
                    <a:pt x="4799471" y="23001"/>
                  </a:lnTo>
                  <a:lnTo>
                    <a:pt x="4833556" y="49339"/>
                  </a:lnTo>
                  <a:lnTo>
                    <a:pt x="4859894" y="83424"/>
                  </a:lnTo>
                  <a:lnTo>
                    <a:pt x="4876877" y="123648"/>
                  </a:lnTo>
                  <a:lnTo>
                    <a:pt x="4882896" y="168401"/>
                  </a:lnTo>
                  <a:lnTo>
                    <a:pt x="4882896" y="842009"/>
                  </a:lnTo>
                  <a:lnTo>
                    <a:pt x="4876877" y="886763"/>
                  </a:lnTo>
                  <a:lnTo>
                    <a:pt x="4859894" y="926987"/>
                  </a:lnTo>
                  <a:lnTo>
                    <a:pt x="4833556" y="961072"/>
                  </a:lnTo>
                  <a:lnTo>
                    <a:pt x="4799471" y="987410"/>
                  </a:lnTo>
                  <a:lnTo>
                    <a:pt x="4759247" y="1004393"/>
                  </a:lnTo>
                  <a:lnTo>
                    <a:pt x="4714494" y="1010411"/>
                  </a:lnTo>
                  <a:lnTo>
                    <a:pt x="168402" y="1010411"/>
                  </a:lnTo>
                  <a:lnTo>
                    <a:pt x="123635" y="1004393"/>
                  </a:lnTo>
                  <a:lnTo>
                    <a:pt x="83407" y="987410"/>
                  </a:lnTo>
                  <a:lnTo>
                    <a:pt x="49325" y="961072"/>
                  </a:lnTo>
                  <a:lnTo>
                    <a:pt x="22992" y="926987"/>
                  </a:lnTo>
                  <a:lnTo>
                    <a:pt x="6015" y="886763"/>
                  </a:lnTo>
                  <a:lnTo>
                    <a:pt x="0" y="842009"/>
                  </a:lnTo>
                  <a:lnTo>
                    <a:pt x="0" y="168401"/>
                  </a:lnTo>
                  <a:close/>
                </a:path>
              </a:pathLst>
            </a:custGeom>
            <a:ln w="1904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2" name="object 4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07007" y="874776"/>
              <a:ext cx="4217670" cy="928877"/>
            </a:xfrm>
            <a:prstGeom prst="rect">
              <a:avLst/>
            </a:prstGeom>
          </p:spPr>
        </p:pic>
      </p:grpSp>
      <p:sp>
        <p:nvSpPr>
          <p:cNvPr id="43" name="object 43"/>
          <p:cNvSpPr txBox="1"/>
          <p:nvPr/>
        </p:nvSpPr>
        <p:spPr>
          <a:xfrm>
            <a:off x="1458849" y="982726"/>
            <a:ext cx="3688079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1.</a:t>
            </a:r>
            <a:r>
              <a:rPr sz="32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32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Right</a:t>
            </a:r>
            <a:r>
              <a:rPr sz="32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32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Privacy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6962393" y="2291333"/>
            <a:ext cx="4223385" cy="495300"/>
          </a:xfrm>
          <a:custGeom>
            <a:avLst/>
            <a:gdLst/>
            <a:ahLst/>
            <a:cxnLst/>
            <a:rect l="l" t="t" r="r" b="b"/>
            <a:pathLst>
              <a:path w="4223384" h="495300">
                <a:moveTo>
                  <a:pt x="4223004" y="495300"/>
                </a:moveTo>
                <a:lnTo>
                  <a:pt x="247650" y="495300"/>
                </a:lnTo>
                <a:lnTo>
                  <a:pt x="0" y="247650"/>
                </a:lnTo>
                <a:lnTo>
                  <a:pt x="247650" y="0"/>
                </a:lnTo>
                <a:lnTo>
                  <a:pt x="4223004" y="0"/>
                </a:lnTo>
                <a:lnTo>
                  <a:pt x="4223004" y="495300"/>
                </a:lnTo>
                <a:close/>
              </a:path>
            </a:pathLst>
          </a:custGeom>
          <a:ln w="19050">
            <a:solidFill>
              <a:srgbClr val="008F3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7361681" y="2317495"/>
            <a:ext cx="3677285" cy="404495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071880" marR="5080" indent="-1059815">
              <a:lnSpc>
                <a:spcPts val="1430"/>
              </a:lnSpc>
              <a:spcBef>
                <a:spcPts val="250"/>
              </a:spcBef>
            </a:pPr>
            <a:r>
              <a:rPr sz="1300" dirty="0">
                <a:latin typeface="Calibri"/>
                <a:cs typeface="Calibri"/>
              </a:rPr>
              <a:t>This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means</a:t>
            </a:r>
            <a:r>
              <a:rPr sz="1300" spc="-1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that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may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want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to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go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to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a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quiet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spot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in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spc="-25" dirty="0">
                <a:latin typeface="Calibri"/>
                <a:cs typeface="Calibri"/>
              </a:rPr>
              <a:t>the </a:t>
            </a:r>
            <a:r>
              <a:rPr sz="1300" dirty="0">
                <a:latin typeface="Calibri"/>
                <a:cs typeface="Calibri"/>
              </a:rPr>
              <a:t>building</a:t>
            </a:r>
            <a:r>
              <a:rPr sz="1300" spc="-5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during</a:t>
            </a:r>
            <a:r>
              <a:rPr sz="1300" spc="-5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breaks.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46" name="object 46"/>
          <p:cNvGrpSpPr/>
          <p:nvPr/>
        </p:nvGrpSpPr>
        <p:grpSpPr>
          <a:xfrm>
            <a:off x="6704456" y="2283332"/>
            <a:ext cx="514350" cy="514350"/>
            <a:chOff x="6704456" y="2283332"/>
            <a:chExt cx="514350" cy="514350"/>
          </a:xfrm>
        </p:grpSpPr>
        <p:sp>
          <p:nvSpPr>
            <p:cNvPr id="47" name="object 47"/>
            <p:cNvSpPr/>
            <p:nvPr/>
          </p:nvSpPr>
          <p:spPr>
            <a:xfrm>
              <a:off x="6713981" y="2292857"/>
              <a:ext cx="495300" cy="495300"/>
            </a:xfrm>
            <a:custGeom>
              <a:avLst/>
              <a:gdLst/>
              <a:ahLst/>
              <a:cxnLst/>
              <a:rect l="l" t="t" r="r" b="b"/>
              <a:pathLst>
                <a:path w="495300" h="495300">
                  <a:moveTo>
                    <a:pt x="247650" y="0"/>
                  </a:moveTo>
                  <a:lnTo>
                    <a:pt x="197738" y="5031"/>
                  </a:lnTo>
                  <a:lnTo>
                    <a:pt x="151251" y="19460"/>
                  </a:lnTo>
                  <a:lnTo>
                    <a:pt x="109184" y="42293"/>
                  </a:lnTo>
                  <a:lnTo>
                    <a:pt x="72532" y="72532"/>
                  </a:lnTo>
                  <a:lnTo>
                    <a:pt x="42293" y="109184"/>
                  </a:lnTo>
                  <a:lnTo>
                    <a:pt x="19460" y="151251"/>
                  </a:lnTo>
                  <a:lnTo>
                    <a:pt x="5031" y="197738"/>
                  </a:lnTo>
                  <a:lnTo>
                    <a:pt x="0" y="247650"/>
                  </a:lnTo>
                  <a:lnTo>
                    <a:pt x="5031" y="297561"/>
                  </a:lnTo>
                  <a:lnTo>
                    <a:pt x="19460" y="344048"/>
                  </a:lnTo>
                  <a:lnTo>
                    <a:pt x="42293" y="386115"/>
                  </a:lnTo>
                  <a:lnTo>
                    <a:pt x="72532" y="422767"/>
                  </a:lnTo>
                  <a:lnTo>
                    <a:pt x="109184" y="453006"/>
                  </a:lnTo>
                  <a:lnTo>
                    <a:pt x="151251" y="475839"/>
                  </a:lnTo>
                  <a:lnTo>
                    <a:pt x="197738" y="490268"/>
                  </a:lnTo>
                  <a:lnTo>
                    <a:pt x="247650" y="495300"/>
                  </a:lnTo>
                  <a:lnTo>
                    <a:pt x="297561" y="490268"/>
                  </a:lnTo>
                  <a:lnTo>
                    <a:pt x="344048" y="475839"/>
                  </a:lnTo>
                  <a:lnTo>
                    <a:pt x="386115" y="453006"/>
                  </a:lnTo>
                  <a:lnTo>
                    <a:pt x="422767" y="422767"/>
                  </a:lnTo>
                  <a:lnTo>
                    <a:pt x="453006" y="386115"/>
                  </a:lnTo>
                  <a:lnTo>
                    <a:pt x="475839" y="344048"/>
                  </a:lnTo>
                  <a:lnTo>
                    <a:pt x="490268" y="297561"/>
                  </a:lnTo>
                  <a:lnTo>
                    <a:pt x="495300" y="247650"/>
                  </a:lnTo>
                  <a:lnTo>
                    <a:pt x="490268" y="197738"/>
                  </a:lnTo>
                  <a:lnTo>
                    <a:pt x="475839" y="151251"/>
                  </a:lnTo>
                  <a:lnTo>
                    <a:pt x="453006" y="109184"/>
                  </a:lnTo>
                  <a:lnTo>
                    <a:pt x="422767" y="72532"/>
                  </a:lnTo>
                  <a:lnTo>
                    <a:pt x="386115" y="42293"/>
                  </a:lnTo>
                  <a:lnTo>
                    <a:pt x="344048" y="19460"/>
                  </a:lnTo>
                  <a:lnTo>
                    <a:pt x="297561" y="5031"/>
                  </a:lnTo>
                  <a:lnTo>
                    <a:pt x="247650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713981" y="2292857"/>
              <a:ext cx="495300" cy="495300"/>
            </a:xfrm>
            <a:custGeom>
              <a:avLst/>
              <a:gdLst/>
              <a:ahLst/>
              <a:cxnLst/>
              <a:rect l="l" t="t" r="r" b="b"/>
              <a:pathLst>
                <a:path w="495300" h="495300">
                  <a:moveTo>
                    <a:pt x="0" y="247650"/>
                  </a:moveTo>
                  <a:lnTo>
                    <a:pt x="5031" y="197738"/>
                  </a:lnTo>
                  <a:lnTo>
                    <a:pt x="19460" y="151251"/>
                  </a:lnTo>
                  <a:lnTo>
                    <a:pt x="42293" y="109184"/>
                  </a:lnTo>
                  <a:lnTo>
                    <a:pt x="72532" y="72532"/>
                  </a:lnTo>
                  <a:lnTo>
                    <a:pt x="109184" y="42293"/>
                  </a:lnTo>
                  <a:lnTo>
                    <a:pt x="151251" y="19460"/>
                  </a:lnTo>
                  <a:lnTo>
                    <a:pt x="197738" y="5031"/>
                  </a:lnTo>
                  <a:lnTo>
                    <a:pt x="247650" y="0"/>
                  </a:lnTo>
                  <a:lnTo>
                    <a:pt x="297561" y="5031"/>
                  </a:lnTo>
                  <a:lnTo>
                    <a:pt x="344048" y="19460"/>
                  </a:lnTo>
                  <a:lnTo>
                    <a:pt x="386115" y="42293"/>
                  </a:lnTo>
                  <a:lnTo>
                    <a:pt x="422767" y="72532"/>
                  </a:lnTo>
                  <a:lnTo>
                    <a:pt x="453006" y="109184"/>
                  </a:lnTo>
                  <a:lnTo>
                    <a:pt x="475839" y="151251"/>
                  </a:lnTo>
                  <a:lnTo>
                    <a:pt x="490268" y="197738"/>
                  </a:lnTo>
                  <a:lnTo>
                    <a:pt x="495300" y="247650"/>
                  </a:lnTo>
                  <a:lnTo>
                    <a:pt x="490268" y="297561"/>
                  </a:lnTo>
                  <a:lnTo>
                    <a:pt x="475839" y="344048"/>
                  </a:lnTo>
                  <a:lnTo>
                    <a:pt x="453006" y="386115"/>
                  </a:lnTo>
                  <a:lnTo>
                    <a:pt x="422767" y="422767"/>
                  </a:lnTo>
                  <a:lnTo>
                    <a:pt x="386115" y="453006"/>
                  </a:lnTo>
                  <a:lnTo>
                    <a:pt x="344048" y="475839"/>
                  </a:lnTo>
                  <a:lnTo>
                    <a:pt x="297561" y="490268"/>
                  </a:lnTo>
                  <a:lnTo>
                    <a:pt x="247650" y="495300"/>
                  </a:lnTo>
                  <a:lnTo>
                    <a:pt x="197738" y="490268"/>
                  </a:lnTo>
                  <a:lnTo>
                    <a:pt x="151251" y="475839"/>
                  </a:lnTo>
                  <a:lnTo>
                    <a:pt x="109184" y="453006"/>
                  </a:lnTo>
                  <a:lnTo>
                    <a:pt x="72532" y="422767"/>
                  </a:lnTo>
                  <a:lnTo>
                    <a:pt x="42293" y="386115"/>
                  </a:lnTo>
                  <a:lnTo>
                    <a:pt x="19460" y="344048"/>
                  </a:lnTo>
                  <a:lnTo>
                    <a:pt x="5031" y="297561"/>
                  </a:lnTo>
                  <a:lnTo>
                    <a:pt x="0" y="247650"/>
                  </a:lnTo>
                  <a:close/>
                </a:path>
              </a:pathLst>
            </a:custGeom>
            <a:ln w="19050">
              <a:solidFill>
                <a:srgbClr val="008F3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9" name="object 49"/>
          <p:cNvSpPr/>
          <p:nvPr/>
        </p:nvSpPr>
        <p:spPr>
          <a:xfrm>
            <a:off x="6962393" y="2935985"/>
            <a:ext cx="4223385" cy="495300"/>
          </a:xfrm>
          <a:custGeom>
            <a:avLst/>
            <a:gdLst/>
            <a:ahLst/>
            <a:cxnLst/>
            <a:rect l="l" t="t" r="r" b="b"/>
            <a:pathLst>
              <a:path w="4223384" h="495300">
                <a:moveTo>
                  <a:pt x="4223004" y="495300"/>
                </a:moveTo>
                <a:lnTo>
                  <a:pt x="247650" y="495300"/>
                </a:lnTo>
                <a:lnTo>
                  <a:pt x="0" y="247650"/>
                </a:lnTo>
                <a:lnTo>
                  <a:pt x="247650" y="0"/>
                </a:lnTo>
                <a:lnTo>
                  <a:pt x="4223004" y="0"/>
                </a:lnTo>
                <a:lnTo>
                  <a:pt x="4223004" y="495300"/>
                </a:lnTo>
                <a:close/>
              </a:path>
            </a:pathLst>
          </a:custGeom>
          <a:ln w="19050">
            <a:solidFill>
              <a:srgbClr val="008F3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7677404" y="2962401"/>
            <a:ext cx="3039110" cy="404495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645160" marR="5080" indent="-632460">
              <a:lnSpc>
                <a:spcPts val="1430"/>
              </a:lnSpc>
              <a:spcBef>
                <a:spcPts val="250"/>
              </a:spcBef>
            </a:pPr>
            <a:r>
              <a:rPr sz="1300" dirty="0">
                <a:latin typeface="Calibri"/>
                <a:cs typeface="Calibri"/>
              </a:rPr>
              <a:t>This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means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may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want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to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go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for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a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walk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in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spc="-25" dirty="0">
                <a:latin typeface="Calibri"/>
                <a:cs typeface="Calibri"/>
              </a:rPr>
              <a:t>the </a:t>
            </a:r>
            <a:r>
              <a:rPr sz="1300" dirty="0">
                <a:latin typeface="Calibri"/>
                <a:cs typeface="Calibri"/>
              </a:rPr>
              <a:t>community</a:t>
            </a:r>
            <a:r>
              <a:rPr sz="1300" spc="-4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during</a:t>
            </a:r>
            <a:r>
              <a:rPr sz="1300" spc="-7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breaks.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51" name="object 51"/>
          <p:cNvGrpSpPr/>
          <p:nvPr/>
        </p:nvGrpSpPr>
        <p:grpSpPr>
          <a:xfrm>
            <a:off x="6704456" y="2926460"/>
            <a:ext cx="514350" cy="514350"/>
            <a:chOff x="6704456" y="2926460"/>
            <a:chExt cx="514350" cy="514350"/>
          </a:xfrm>
        </p:grpSpPr>
        <p:sp>
          <p:nvSpPr>
            <p:cNvPr id="52" name="object 52"/>
            <p:cNvSpPr/>
            <p:nvPr/>
          </p:nvSpPr>
          <p:spPr>
            <a:xfrm>
              <a:off x="6713981" y="2935985"/>
              <a:ext cx="495300" cy="495300"/>
            </a:xfrm>
            <a:custGeom>
              <a:avLst/>
              <a:gdLst/>
              <a:ahLst/>
              <a:cxnLst/>
              <a:rect l="l" t="t" r="r" b="b"/>
              <a:pathLst>
                <a:path w="495300" h="495300">
                  <a:moveTo>
                    <a:pt x="247650" y="0"/>
                  </a:moveTo>
                  <a:lnTo>
                    <a:pt x="197738" y="5031"/>
                  </a:lnTo>
                  <a:lnTo>
                    <a:pt x="151251" y="19460"/>
                  </a:lnTo>
                  <a:lnTo>
                    <a:pt x="109184" y="42293"/>
                  </a:lnTo>
                  <a:lnTo>
                    <a:pt x="72532" y="72532"/>
                  </a:lnTo>
                  <a:lnTo>
                    <a:pt x="42293" y="109184"/>
                  </a:lnTo>
                  <a:lnTo>
                    <a:pt x="19460" y="151251"/>
                  </a:lnTo>
                  <a:lnTo>
                    <a:pt x="5031" y="197738"/>
                  </a:lnTo>
                  <a:lnTo>
                    <a:pt x="0" y="247650"/>
                  </a:lnTo>
                  <a:lnTo>
                    <a:pt x="5031" y="297561"/>
                  </a:lnTo>
                  <a:lnTo>
                    <a:pt x="19460" y="344048"/>
                  </a:lnTo>
                  <a:lnTo>
                    <a:pt x="42293" y="386115"/>
                  </a:lnTo>
                  <a:lnTo>
                    <a:pt x="72532" y="422767"/>
                  </a:lnTo>
                  <a:lnTo>
                    <a:pt x="109184" y="453006"/>
                  </a:lnTo>
                  <a:lnTo>
                    <a:pt x="151251" y="475839"/>
                  </a:lnTo>
                  <a:lnTo>
                    <a:pt x="197738" y="490268"/>
                  </a:lnTo>
                  <a:lnTo>
                    <a:pt x="247650" y="495300"/>
                  </a:lnTo>
                  <a:lnTo>
                    <a:pt x="297561" y="490268"/>
                  </a:lnTo>
                  <a:lnTo>
                    <a:pt x="344048" y="475839"/>
                  </a:lnTo>
                  <a:lnTo>
                    <a:pt x="386115" y="453006"/>
                  </a:lnTo>
                  <a:lnTo>
                    <a:pt x="422767" y="422767"/>
                  </a:lnTo>
                  <a:lnTo>
                    <a:pt x="453006" y="386115"/>
                  </a:lnTo>
                  <a:lnTo>
                    <a:pt x="475839" y="344048"/>
                  </a:lnTo>
                  <a:lnTo>
                    <a:pt x="490268" y="297561"/>
                  </a:lnTo>
                  <a:lnTo>
                    <a:pt x="495300" y="247650"/>
                  </a:lnTo>
                  <a:lnTo>
                    <a:pt x="490268" y="197738"/>
                  </a:lnTo>
                  <a:lnTo>
                    <a:pt x="475839" y="151251"/>
                  </a:lnTo>
                  <a:lnTo>
                    <a:pt x="453006" y="109184"/>
                  </a:lnTo>
                  <a:lnTo>
                    <a:pt x="422767" y="72532"/>
                  </a:lnTo>
                  <a:lnTo>
                    <a:pt x="386115" y="42293"/>
                  </a:lnTo>
                  <a:lnTo>
                    <a:pt x="344048" y="19460"/>
                  </a:lnTo>
                  <a:lnTo>
                    <a:pt x="297561" y="5031"/>
                  </a:lnTo>
                  <a:lnTo>
                    <a:pt x="247650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713981" y="2935985"/>
              <a:ext cx="495300" cy="495300"/>
            </a:xfrm>
            <a:custGeom>
              <a:avLst/>
              <a:gdLst/>
              <a:ahLst/>
              <a:cxnLst/>
              <a:rect l="l" t="t" r="r" b="b"/>
              <a:pathLst>
                <a:path w="495300" h="495300">
                  <a:moveTo>
                    <a:pt x="0" y="247650"/>
                  </a:moveTo>
                  <a:lnTo>
                    <a:pt x="5031" y="197738"/>
                  </a:lnTo>
                  <a:lnTo>
                    <a:pt x="19460" y="151251"/>
                  </a:lnTo>
                  <a:lnTo>
                    <a:pt x="42293" y="109184"/>
                  </a:lnTo>
                  <a:lnTo>
                    <a:pt x="72532" y="72532"/>
                  </a:lnTo>
                  <a:lnTo>
                    <a:pt x="109184" y="42293"/>
                  </a:lnTo>
                  <a:lnTo>
                    <a:pt x="151251" y="19460"/>
                  </a:lnTo>
                  <a:lnTo>
                    <a:pt x="197738" y="5031"/>
                  </a:lnTo>
                  <a:lnTo>
                    <a:pt x="247650" y="0"/>
                  </a:lnTo>
                  <a:lnTo>
                    <a:pt x="297561" y="5031"/>
                  </a:lnTo>
                  <a:lnTo>
                    <a:pt x="344048" y="19460"/>
                  </a:lnTo>
                  <a:lnTo>
                    <a:pt x="386115" y="42293"/>
                  </a:lnTo>
                  <a:lnTo>
                    <a:pt x="422767" y="72532"/>
                  </a:lnTo>
                  <a:lnTo>
                    <a:pt x="453006" y="109184"/>
                  </a:lnTo>
                  <a:lnTo>
                    <a:pt x="475839" y="151251"/>
                  </a:lnTo>
                  <a:lnTo>
                    <a:pt x="490268" y="197738"/>
                  </a:lnTo>
                  <a:lnTo>
                    <a:pt x="495300" y="247650"/>
                  </a:lnTo>
                  <a:lnTo>
                    <a:pt x="490268" y="297561"/>
                  </a:lnTo>
                  <a:lnTo>
                    <a:pt x="475839" y="344048"/>
                  </a:lnTo>
                  <a:lnTo>
                    <a:pt x="453006" y="386115"/>
                  </a:lnTo>
                  <a:lnTo>
                    <a:pt x="422767" y="422767"/>
                  </a:lnTo>
                  <a:lnTo>
                    <a:pt x="386115" y="453006"/>
                  </a:lnTo>
                  <a:lnTo>
                    <a:pt x="344048" y="475839"/>
                  </a:lnTo>
                  <a:lnTo>
                    <a:pt x="297561" y="490268"/>
                  </a:lnTo>
                  <a:lnTo>
                    <a:pt x="247650" y="495300"/>
                  </a:lnTo>
                  <a:lnTo>
                    <a:pt x="197738" y="490268"/>
                  </a:lnTo>
                  <a:lnTo>
                    <a:pt x="151251" y="475839"/>
                  </a:lnTo>
                  <a:lnTo>
                    <a:pt x="109184" y="453006"/>
                  </a:lnTo>
                  <a:lnTo>
                    <a:pt x="72532" y="422767"/>
                  </a:lnTo>
                  <a:lnTo>
                    <a:pt x="42293" y="386115"/>
                  </a:lnTo>
                  <a:lnTo>
                    <a:pt x="19460" y="344048"/>
                  </a:lnTo>
                  <a:lnTo>
                    <a:pt x="5031" y="297561"/>
                  </a:lnTo>
                  <a:lnTo>
                    <a:pt x="0" y="247650"/>
                  </a:lnTo>
                  <a:close/>
                </a:path>
              </a:pathLst>
            </a:custGeom>
            <a:ln w="19050">
              <a:solidFill>
                <a:srgbClr val="008F3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4" name="object 54"/>
          <p:cNvSpPr/>
          <p:nvPr/>
        </p:nvSpPr>
        <p:spPr>
          <a:xfrm>
            <a:off x="6962393" y="3579114"/>
            <a:ext cx="4223385" cy="497205"/>
          </a:xfrm>
          <a:custGeom>
            <a:avLst/>
            <a:gdLst/>
            <a:ahLst/>
            <a:cxnLst/>
            <a:rect l="l" t="t" r="r" b="b"/>
            <a:pathLst>
              <a:path w="4223384" h="497204">
                <a:moveTo>
                  <a:pt x="4223004" y="496824"/>
                </a:moveTo>
                <a:lnTo>
                  <a:pt x="248412" y="496824"/>
                </a:lnTo>
                <a:lnTo>
                  <a:pt x="0" y="248412"/>
                </a:lnTo>
                <a:lnTo>
                  <a:pt x="248412" y="0"/>
                </a:lnTo>
                <a:lnTo>
                  <a:pt x="4223004" y="0"/>
                </a:lnTo>
                <a:lnTo>
                  <a:pt x="4223004" y="496824"/>
                </a:lnTo>
                <a:close/>
              </a:path>
            </a:pathLst>
          </a:custGeom>
          <a:ln w="19050">
            <a:solidFill>
              <a:srgbClr val="008F3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 txBox="1"/>
          <p:nvPr/>
        </p:nvSpPr>
        <p:spPr>
          <a:xfrm>
            <a:off x="7308342" y="3605910"/>
            <a:ext cx="3782060" cy="4044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1495"/>
              </a:lnSpc>
              <a:spcBef>
                <a:spcPts val="95"/>
              </a:spcBef>
            </a:pPr>
            <a:r>
              <a:rPr sz="1300" dirty="0">
                <a:latin typeface="Calibri"/>
                <a:cs typeface="Calibri"/>
              </a:rPr>
              <a:t>This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means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may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want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to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go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out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and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purchase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my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lunch</a:t>
            </a:r>
            <a:endParaRPr sz="1300">
              <a:latin typeface="Calibri"/>
              <a:cs typeface="Calibri"/>
            </a:endParaRPr>
          </a:p>
          <a:p>
            <a:pPr algn="ctr">
              <a:lnSpc>
                <a:spcPts val="1495"/>
              </a:lnSpc>
            </a:pPr>
            <a:r>
              <a:rPr sz="1300" dirty="0">
                <a:latin typeface="Calibri"/>
                <a:cs typeface="Calibri"/>
              </a:rPr>
              <a:t>during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our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break.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56" name="object 56"/>
          <p:cNvGrpSpPr/>
          <p:nvPr/>
        </p:nvGrpSpPr>
        <p:grpSpPr>
          <a:xfrm>
            <a:off x="6704456" y="3569589"/>
            <a:ext cx="514350" cy="516255"/>
            <a:chOff x="6704456" y="3569589"/>
            <a:chExt cx="514350" cy="516255"/>
          </a:xfrm>
        </p:grpSpPr>
        <p:sp>
          <p:nvSpPr>
            <p:cNvPr id="57" name="object 57"/>
            <p:cNvSpPr/>
            <p:nvPr/>
          </p:nvSpPr>
          <p:spPr>
            <a:xfrm>
              <a:off x="6713981" y="3579114"/>
              <a:ext cx="495300" cy="497205"/>
            </a:xfrm>
            <a:custGeom>
              <a:avLst/>
              <a:gdLst/>
              <a:ahLst/>
              <a:cxnLst/>
              <a:rect l="l" t="t" r="r" b="b"/>
              <a:pathLst>
                <a:path w="495300" h="497204">
                  <a:moveTo>
                    <a:pt x="247650" y="0"/>
                  </a:moveTo>
                  <a:lnTo>
                    <a:pt x="197738" y="5048"/>
                  </a:lnTo>
                  <a:lnTo>
                    <a:pt x="151251" y="19526"/>
                  </a:lnTo>
                  <a:lnTo>
                    <a:pt x="109184" y="42433"/>
                  </a:lnTo>
                  <a:lnTo>
                    <a:pt x="72532" y="72771"/>
                  </a:lnTo>
                  <a:lnTo>
                    <a:pt x="42293" y="109537"/>
                  </a:lnTo>
                  <a:lnTo>
                    <a:pt x="19460" y="151733"/>
                  </a:lnTo>
                  <a:lnTo>
                    <a:pt x="5031" y="198358"/>
                  </a:lnTo>
                  <a:lnTo>
                    <a:pt x="0" y="248412"/>
                  </a:lnTo>
                  <a:lnTo>
                    <a:pt x="5031" y="298465"/>
                  </a:lnTo>
                  <a:lnTo>
                    <a:pt x="19460" y="345090"/>
                  </a:lnTo>
                  <a:lnTo>
                    <a:pt x="42293" y="387286"/>
                  </a:lnTo>
                  <a:lnTo>
                    <a:pt x="72532" y="424053"/>
                  </a:lnTo>
                  <a:lnTo>
                    <a:pt x="109184" y="454390"/>
                  </a:lnTo>
                  <a:lnTo>
                    <a:pt x="151251" y="477297"/>
                  </a:lnTo>
                  <a:lnTo>
                    <a:pt x="197738" y="491775"/>
                  </a:lnTo>
                  <a:lnTo>
                    <a:pt x="247650" y="496824"/>
                  </a:lnTo>
                  <a:lnTo>
                    <a:pt x="297561" y="491775"/>
                  </a:lnTo>
                  <a:lnTo>
                    <a:pt x="344048" y="477297"/>
                  </a:lnTo>
                  <a:lnTo>
                    <a:pt x="386115" y="454390"/>
                  </a:lnTo>
                  <a:lnTo>
                    <a:pt x="422767" y="424053"/>
                  </a:lnTo>
                  <a:lnTo>
                    <a:pt x="453006" y="387286"/>
                  </a:lnTo>
                  <a:lnTo>
                    <a:pt x="475839" y="345090"/>
                  </a:lnTo>
                  <a:lnTo>
                    <a:pt x="490268" y="298465"/>
                  </a:lnTo>
                  <a:lnTo>
                    <a:pt x="495300" y="248412"/>
                  </a:lnTo>
                  <a:lnTo>
                    <a:pt x="490268" y="198358"/>
                  </a:lnTo>
                  <a:lnTo>
                    <a:pt x="475839" y="151733"/>
                  </a:lnTo>
                  <a:lnTo>
                    <a:pt x="453006" y="109537"/>
                  </a:lnTo>
                  <a:lnTo>
                    <a:pt x="422767" y="72771"/>
                  </a:lnTo>
                  <a:lnTo>
                    <a:pt x="386115" y="42433"/>
                  </a:lnTo>
                  <a:lnTo>
                    <a:pt x="344048" y="19526"/>
                  </a:lnTo>
                  <a:lnTo>
                    <a:pt x="297561" y="5048"/>
                  </a:lnTo>
                  <a:lnTo>
                    <a:pt x="247650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713981" y="3579114"/>
              <a:ext cx="495300" cy="497205"/>
            </a:xfrm>
            <a:custGeom>
              <a:avLst/>
              <a:gdLst/>
              <a:ahLst/>
              <a:cxnLst/>
              <a:rect l="l" t="t" r="r" b="b"/>
              <a:pathLst>
                <a:path w="495300" h="497204">
                  <a:moveTo>
                    <a:pt x="0" y="248412"/>
                  </a:moveTo>
                  <a:lnTo>
                    <a:pt x="5031" y="198358"/>
                  </a:lnTo>
                  <a:lnTo>
                    <a:pt x="19460" y="151733"/>
                  </a:lnTo>
                  <a:lnTo>
                    <a:pt x="42293" y="109537"/>
                  </a:lnTo>
                  <a:lnTo>
                    <a:pt x="72532" y="72771"/>
                  </a:lnTo>
                  <a:lnTo>
                    <a:pt x="109184" y="42433"/>
                  </a:lnTo>
                  <a:lnTo>
                    <a:pt x="151251" y="19526"/>
                  </a:lnTo>
                  <a:lnTo>
                    <a:pt x="197738" y="5048"/>
                  </a:lnTo>
                  <a:lnTo>
                    <a:pt x="247650" y="0"/>
                  </a:lnTo>
                  <a:lnTo>
                    <a:pt x="297561" y="5048"/>
                  </a:lnTo>
                  <a:lnTo>
                    <a:pt x="344048" y="19526"/>
                  </a:lnTo>
                  <a:lnTo>
                    <a:pt x="386115" y="42433"/>
                  </a:lnTo>
                  <a:lnTo>
                    <a:pt x="422767" y="72771"/>
                  </a:lnTo>
                  <a:lnTo>
                    <a:pt x="453006" y="109537"/>
                  </a:lnTo>
                  <a:lnTo>
                    <a:pt x="475839" y="151733"/>
                  </a:lnTo>
                  <a:lnTo>
                    <a:pt x="490268" y="198358"/>
                  </a:lnTo>
                  <a:lnTo>
                    <a:pt x="495300" y="248412"/>
                  </a:lnTo>
                  <a:lnTo>
                    <a:pt x="490268" y="298465"/>
                  </a:lnTo>
                  <a:lnTo>
                    <a:pt x="475839" y="345090"/>
                  </a:lnTo>
                  <a:lnTo>
                    <a:pt x="453006" y="387286"/>
                  </a:lnTo>
                  <a:lnTo>
                    <a:pt x="422767" y="424053"/>
                  </a:lnTo>
                  <a:lnTo>
                    <a:pt x="386115" y="454390"/>
                  </a:lnTo>
                  <a:lnTo>
                    <a:pt x="344048" y="477297"/>
                  </a:lnTo>
                  <a:lnTo>
                    <a:pt x="297561" y="491775"/>
                  </a:lnTo>
                  <a:lnTo>
                    <a:pt x="247650" y="496824"/>
                  </a:lnTo>
                  <a:lnTo>
                    <a:pt x="197738" y="491775"/>
                  </a:lnTo>
                  <a:lnTo>
                    <a:pt x="151251" y="477297"/>
                  </a:lnTo>
                  <a:lnTo>
                    <a:pt x="109184" y="454390"/>
                  </a:lnTo>
                  <a:lnTo>
                    <a:pt x="72532" y="424053"/>
                  </a:lnTo>
                  <a:lnTo>
                    <a:pt x="42293" y="387286"/>
                  </a:lnTo>
                  <a:lnTo>
                    <a:pt x="19460" y="345090"/>
                  </a:lnTo>
                  <a:lnTo>
                    <a:pt x="5031" y="298465"/>
                  </a:lnTo>
                  <a:lnTo>
                    <a:pt x="0" y="248412"/>
                  </a:lnTo>
                  <a:close/>
                </a:path>
              </a:pathLst>
            </a:custGeom>
            <a:ln w="19050">
              <a:solidFill>
                <a:srgbClr val="008F3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9" name="object 59"/>
          <p:cNvSpPr/>
          <p:nvPr/>
        </p:nvSpPr>
        <p:spPr>
          <a:xfrm>
            <a:off x="6962393" y="4223765"/>
            <a:ext cx="4223385" cy="495300"/>
          </a:xfrm>
          <a:custGeom>
            <a:avLst/>
            <a:gdLst/>
            <a:ahLst/>
            <a:cxnLst/>
            <a:rect l="l" t="t" r="r" b="b"/>
            <a:pathLst>
              <a:path w="4223384" h="495300">
                <a:moveTo>
                  <a:pt x="4223004" y="495299"/>
                </a:moveTo>
                <a:lnTo>
                  <a:pt x="247650" y="495299"/>
                </a:lnTo>
                <a:lnTo>
                  <a:pt x="0" y="247649"/>
                </a:lnTo>
                <a:lnTo>
                  <a:pt x="247650" y="0"/>
                </a:lnTo>
                <a:lnTo>
                  <a:pt x="4223004" y="0"/>
                </a:lnTo>
                <a:lnTo>
                  <a:pt x="4223004" y="495299"/>
                </a:lnTo>
                <a:close/>
              </a:path>
            </a:pathLst>
          </a:custGeom>
          <a:ln w="19050">
            <a:solidFill>
              <a:srgbClr val="008F3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 txBox="1"/>
          <p:nvPr/>
        </p:nvSpPr>
        <p:spPr>
          <a:xfrm>
            <a:off x="7312914" y="4249673"/>
            <a:ext cx="3768090" cy="404495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509395" marR="5080" indent="-1497330">
              <a:lnSpc>
                <a:spcPts val="1430"/>
              </a:lnSpc>
              <a:spcBef>
                <a:spcPts val="250"/>
              </a:spcBef>
            </a:pPr>
            <a:r>
              <a:rPr sz="1300" dirty="0">
                <a:latin typeface="Calibri"/>
                <a:cs typeface="Calibri"/>
              </a:rPr>
              <a:t>This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means</a:t>
            </a:r>
            <a:r>
              <a:rPr sz="1300" spc="-1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may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want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to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go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to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the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computer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lab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during </a:t>
            </a:r>
            <a:r>
              <a:rPr sz="1300" dirty="0">
                <a:latin typeface="Calibri"/>
                <a:cs typeface="Calibri"/>
              </a:rPr>
              <a:t>our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breaks.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61" name="object 61"/>
          <p:cNvGrpSpPr/>
          <p:nvPr/>
        </p:nvGrpSpPr>
        <p:grpSpPr>
          <a:xfrm>
            <a:off x="6704456" y="4214240"/>
            <a:ext cx="514350" cy="514350"/>
            <a:chOff x="6704456" y="4214240"/>
            <a:chExt cx="514350" cy="514350"/>
          </a:xfrm>
        </p:grpSpPr>
        <p:sp>
          <p:nvSpPr>
            <p:cNvPr id="62" name="object 62"/>
            <p:cNvSpPr/>
            <p:nvPr/>
          </p:nvSpPr>
          <p:spPr>
            <a:xfrm>
              <a:off x="6713981" y="4223765"/>
              <a:ext cx="495300" cy="495300"/>
            </a:xfrm>
            <a:custGeom>
              <a:avLst/>
              <a:gdLst/>
              <a:ahLst/>
              <a:cxnLst/>
              <a:rect l="l" t="t" r="r" b="b"/>
              <a:pathLst>
                <a:path w="495300" h="495300">
                  <a:moveTo>
                    <a:pt x="247650" y="0"/>
                  </a:moveTo>
                  <a:lnTo>
                    <a:pt x="197738" y="5031"/>
                  </a:lnTo>
                  <a:lnTo>
                    <a:pt x="151251" y="19460"/>
                  </a:lnTo>
                  <a:lnTo>
                    <a:pt x="109184" y="42293"/>
                  </a:lnTo>
                  <a:lnTo>
                    <a:pt x="72532" y="72532"/>
                  </a:lnTo>
                  <a:lnTo>
                    <a:pt x="42293" y="109184"/>
                  </a:lnTo>
                  <a:lnTo>
                    <a:pt x="19460" y="151251"/>
                  </a:lnTo>
                  <a:lnTo>
                    <a:pt x="5031" y="197738"/>
                  </a:lnTo>
                  <a:lnTo>
                    <a:pt x="0" y="247649"/>
                  </a:lnTo>
                  <a:lnTo>
                    <a:pt x="5031" y="297561"/>
                  </a:lnTo>
                  <a:lnTo>
                    <a:pt x="19460" y="344048"/>
                  </a:lnTo>
                  <a:lnTo>
                    <a:pt x="42293" y="386115"/>
                  </a:lnTo>
                  <a:lnTo>
                    <a:pt x="72532" y="422767"/>
                  </a:lnTo>
                  <a:lnTo>
                    <a:pt x="109184" y="453006"/>
                  </a:lnTo>
                  <a:lnTo>
                    <a:pt x="151251" y="475839"/>
                  </a:lnTo>
                  <a:lnTo>
                    <a:pt x="197738" y="490268"/>
                  </a:lnTo>
                  <a:lnTo>
                    <a:pt x="247650" y="495299"/>
                  </a:lnTo>
                  <a:lnTo>
                    <a:pt x="297561" y="490268"/>
                  </a:lnTo>
                  <a:lnTo>
                    <a:pt x="344048" y="475839"/>
                  </a:lnTo>
                  <a:lnTo>
                    <a:pt x="386115" y="453006"/>
                  </a:lnTo>
                  <a:lnTo>
                    <a:pt x="422767" y="422767"/>
                  </a:lnTo>
                  <a:lnTo>
                    <a:pt x="453006" y="386115"/>
                  </a:lnTo>
                  <a:lnTo>
                    <a:pt x="475839" y="344048"/>
                  </a:lnTo>
                  <a:lnTo>
                    <a:pt x="490268" y="297561"/>
                  </a:lnTo>
                  <a:lnTo>
                    <a:pt x="495300" y="247649"/>
                  </a:lnTo>
                  <a:lnTo>
                    <a:pt x="490268" y="197738"/>
                  </a:lnTo>
                  <a:lnTo>
                    <a:pt x="475839" y="151251"/>
                  </a:lnTo>
                  <a:lnTo>
                    <a:pt x="453006" y="109184"/>
                  </a:lnTo>
                  <a:lnTo>
                    <a:pt x="422767" y="72532"/>
                  </a:lnTo>
                  <a:lnTo>
                    <a:pt x="386115" y="42293"/>
                  </a:lnTo>
                  <a:lnTo>
                    <a:pt x="344048" y="19460"/>
                  </a:lnTo>
                  <a:lnTo>
                    <a:pt x="297561" y="5031"/>
                  </a:lnTo>
                  <a:lnTo>
                    <a:pt x="247650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13981" y="4223765"/>
              <a:ext cx="495300" cy="495300"/>
            </a:xfrm>
            <a:custGeom>
              <a:avLst/>
              <a:gdLst/>
              <a:ahLst/>
              <a:cxnLst/>
              <a:rect l="l" t="t" r="r" b="b"/>
              <a:pathLst>
                <a:path w="495300" h="495300">
                  <a:moveTo>
                    <a:pt x="0" y="247649"/>
                  </a:moveTo>
                  <a:lnTo>
                    <a:pt x="5031" y="197738"/>
                  </a:lnTo>
                  <a:lnTo>
                    <a:pt x="19460" y="151251"/>
                  </a:lnTo>
                  <a:lnTo>
                    <a:pt x="42293" y="109184"/>
                  </a:lnTo>
                  <a:lnTo>
                    <a:pt x="72532" y="72532"/>
                  </a:lnTo>
                  <a:lnTo>
                    <a:pt x="109184" y="42293"/>
                  </a:lnTo>
                  <a:lnTo>
                    <a:pt x="151251" y="19460"/>
                  </a:lnTo>
                  <a:lnTo>
                    <a:pt x="197738" y="5031"/>
                  </a:lnTo>
                  <a:lnTo>
                    <a:pt x="247650" y="0"/>
                  </a:lnTo>
                  <a:lnTo>
                    <a:pt x="297561" y="5031"/>
                  </a:lnTo>
                  <a:lnTo>
                    <a:pt x="344048" y="19460"/>
                  </a:lnTo>
                  <a:lnTo>
                    <a:pt x="386115" y="42293"/>
                  </a:lnTo>
                  <a:lnTo>
                    <a:pt x="422767" y="72532"/>
                  </a:lnTo>
                  <a:lnTo>
                    <a:pt x="453006" y="109184"/>
                  </a:lnTo>
                  <a:lnTo>
                    <a:pt x="475839" y="151251"/>
                  </a:lnTo>
                  <a:lnTo>
                    <a:pt x="490268" y="197738"/>
                  </a:lnTo>
                  <a:lnTo>
                    <a:pt x="495300" y="247649"/>
                  </a:lnTo>
                  <a:lnTo>
                    <a:pt x="490268" y="297561"/>
                  </a:lnTo>
                  <a:lnTo>
                    <a:pt x="475839" y="344048"/>
                  </a:lnTo>
                  <a:lnTo>
                    <a:pt x="453006" y="386115"/>
                  </a:lnTo>
                  <a:lnTo>
                    <a:pt x="422767" y="422767"/>
                  </a:lnTo>
                  <a:lnTo>
                    <a:pt x="386115" y="453006"/>
                  </a:lnTo>
                  <a:lnTo>
                    <a:pt x="344048" y="475839"/>
                  </a:lnTo>
                  <a:lnTo>
                    <a:pt x="297561" y="490268"/>
                  </a:lnTo>
                  <a:lnTo>
                    <a:pt x="247650" y="495299"/>
                  </a:lnTo>
                  <a:lnTo>
                    <a:pt x="197738" y="490268"/>
                  </a:lnTo>
                  <a:lnTo>
                    <a:pt x="151251" y="475839"/>
                  </a:lnTo>
                  <a:lnTo>
                    <a:pt x="109184" y="453006"/>
                  </a:lnTo>
                  <a:lnTo>
                    <a:pt x="72532" y="422767"/>
                  </a:lnTo>
                  <a:lnTo>
                    <a:pt x="42293" y="386115"/>
                  </a:lnTo>
                  <a:lnTo>
                    <a:pt x="19460" y="344048"/>
                  </a:lnTo>
                  <a:lnTo>
                    <a:pt x="5031" y="297561"/>
                  </a:lnTo>
                  <a:lnTo>
                    <a:pt x="0" y="247649"/>
                  </a:lnTo>
                  <a:close/>
                </a:path>
              </a:pathLst>
            </a:custGeom>
            <a:ln w="19050">
              <a:solidFill>
                <a:srgbClr val="008F3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4" name="object 64"/>
          <p:cNvSpPr/>
          <p:nvPr/>
        </p:nvSpPr>
        <p:spPr>
          <a:xfrm>
            <a:off x="6962393" y="4866894"/>
            <a:ext cx="4223385" cy="495300"/>
          </a:xfrm>
          <a:custGeom>
            <a:avLst/>
            <a:gdLst/>
            <a:ahLst/>
            <a:cxnLst/>
            <a:rect l="l" t="t" r="r" b="b"/>
            <a:pathLst>
              <a:path w="4223384" h="495300">
                <a:moveTo>
                  <a:pt x="4223004" y="495299"/>
                </a:moveTo>
                <a:lnTo>
                  <a:pt x="247650" y="495299"/>
                </a:lnTo>
                <a:lnTo>
                  <a:pt x="0" y="247649"/>
                </a:lnTo>
                <a:lnTo>
                  <a:pt x="247650" y="0"/>
                </a:lnTo>
                <a:lnTo>
                  <a:pt x="4223004" y="0"/>
                </a:lnTo>
                <a:lnTo>
                  <a:pt x="4223004" y="495299"/>
                </a:lnTo>
                <a:close/>
              </a:path>
            </a:pathLst>
          </a:custGeom>
          <a:ln w="19050">
            <a:solidFill>
              <a:srgbClr val="008F3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 txBox="1"/>
          <p:nvPr/>
        </p:nvSpPr>
        <p:spPr>
          <a:xfrm>
            <a:off x="7486904" y="4893055"/>
            <a:ext cx="3420745" cy="404495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875030" marR="5080" indent="-862965">
              <a:lnSpc>
                <a:spcPts val="1430"/>
              </a:lnSpc>
              <a:spcBef>
                <a:spcPts val="250"/>
              </a:spcBef>
            </a:pPr>
            <a:r>
              <a:rPr sz="1300" dirty="0">
                <a:latin typeface="Calibri"/>
                <a:cs typeface="Calibri"/>
              </a:rPr>
              <a:t>This</a:t>
            </a:r>
            <a:r>
              <a:rPr sz="1300" spc="-4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means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may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want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to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go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outside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and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sit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on</a:t>
            </a:r>
            <a:r>
              <a:rPr sz="1300" spc="-25" dirty="0">
                <a:latin typeface="Calibri"/>
                <a:cs typeface="Calibri"/>
              </a:rPr>
              <a:t> the </a:t>
            </a:r>
            <a:r>
              <a:rPr sz="1300" dirty="0">
                <a:latin typeface="Calibri"/>
                <a:cs typeface="Calibri"/>
              </a:rPr>
              <a:t>bench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during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our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breaks.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66" name="object 66"/>
          <p:cNvGrpSpPr/>
          <p:nvPr/>
        </p:nvGrpSpPr>
        <p:grpSpPr>
          <a:xfrm>
            <a:off x="6704456" y="4857369"/>
            <a:ext cx="514350" cy="514350"/>
            <a:chOff x="6704456" y="4857369"/>
            <a:chExt cx="514350" cy="514350"/>
          </a:xfrm>
        </p:grpSpPr>
        <p:sp>
          <p:nvSpPr>
            <p:cNvPr id="67" name="object 67"/>
            <p:cNvSpPr/>
            <p:nvPr/>
          </p:nvSpPr>
          <p:spPr>
            <a:xfrm>
              <a:off x="6713981" y="4866894"/>
              <a:ext cx="495300" cy="495300"/>
            </a:xfrm>
            <a:custGeom>
              <a:avLst/>
              <a:gdLst/>
              <a:ahLst/>
              <a:cxnLst/>
              <a:rect l="l" t="t" r="r" b="b"/>
              <a:pathLst>
                <a:path w="495300" h="495300">
                  <a:moveTo>
                    <a:pt x="247650" y="0"/>
                  </a:moveTo>
                  <a:lnTo>
                    <a:pt x="197738" y="5031"/>
                  </a:lnTo>
                  <a:lnTo>
                    <a:pt x="151251" y="19460"/>
                  </a:lnTo>
                  <a:lnTo>
                    <a:pt x="109184" y="42293"/>
                  </a:lnTo>
                  <a:lnTo>
                    <a:pt x="72532" y="72532"/>
                  </a:lnTo>
                  <a:lnTo>
                    <a:pt x="42293" y="109184"/>
                  </a:lnTo>
                  <a:lnTo>
                    <a:pt x="19460" y="151251"/>
                  </a:lnTo>
                  <a:lnTo>
                    <a:pt x="5031" y="197738"/>
                  </a:lnTo>
                  <a:lnTo>
                    <a:pt x="0" y="247649"/>
                  </a:lnTo>
                  <a:lnTo>
                    <a:pt x="5031" y="297561"/>
                  </a:lnTo>
                  <a:lnTo>
                    <a:pt x="19460" y="344048"/>
                  </a:lnTo>
                  <a:lnTo>
                    <a:pt x="42293" y="386115"/>
                  </a:lnTo>
                  <a:lnTo>
                    <a:pt x="72532" y="422767"/>
                  </a:lnTo>
                  <a:lnTo>
                    <a:pt x="109184" y="453006"/>
                  </a:lnTo>
                  <a:lnTo>
                    <a:pt x="151251" y="475839"/>
                  </a:lnTo>
                  <a:lnTo>
                    <a:pt x="197738" y="490268"/>
                  </a:lnTo>
                  <a:lnTo>
                    <a:pt x="247650" y="495299"/>
                  </a:lnTo>
                  <a:lnTo>
                    <a:pt x="297561" y="490268"/>
                  </a:lnTo>
                  <a:lnTo>
                    <a:pt x="344048" y="475839"/>
                  </a:lnTo>
                  <a:lnTo>
                    <a:pt x="386115" y="453006"/>
                  </a:lnTo>
                  <a:lnTo>
                    <a:pt x="422767" y="422767"/>
                  </a:lnTo>
                  <a:lnTo>
                    <a:pt x="453006" y="386115"/>
                  </a:lnTo>
                  <a:lnTo>
                    <a:pt x="475839" y="344048"/>
                  </a:lnTo>
                  <a:lnTo>
                    <a:pt x="490268" y="297561"/>
                  </a:lnTo>
                  <a:lnTo>
                    <a:pt x="495300" y="247649"/>
                  </a:lnTo>
                  <a:lnTo>
                    <a:pt x="490268" y="197738"/>
                  </a:lnTo>
                  <a:lnTo>
                    <a:pt x="475839" y="151251"/>
                  </a:lnTo>
                  <a:lnTo>
                    <a:pt x="453006" y="109184"/>
                  </a:lnTo>
                  <a:lnTo>
                    <a:pt x="422767" y="72532"/>
                  </a:lnTo>
                  <a:lnTo>
                    <a:pt x="386115" y="42293"/>
                  </a:lnTo>
                  <a:lnTo>
                    <a:pt x="344048" y="19460"/>
                  </a:lnTo>
                  <a:lnTo>
                    <a:pt x="297561" y="5031"/>
                  </a:lnTo>
                  <a:lnTo>
                    <a:pt x="247650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713981" y="4866894"/>
              <a:ext cx="495300" cy="495300"/>
            </a:xfrm>
            <a:custGeom>
              <a:avLst/>
              <a:gdLst/>
              <a:ahLst/>
              <a:cxnLst/>
              <a:rect l="l" t="t" r="r" b="b"/>
              <a:pathLst>
                <a:path w="495300" h="495300">
                  <a:moveTo>
                    <a:pt x="0" y="247649"/>
                  </a:moveTo>
                  <a:lnTo>
                    <a:pt x="5031" y="197738"/>
                  </a:lnTo>
                  <a:lnTo>
                    <a:pt x="19460" y="151251"/>
                  </a:lnTo>
                  <a:lnTo>
                    <a:pt x="42293" y="109184"/>
                  </a:lnTo>
                  <a:lnTo>
                    <a:pt x="72532" y="72532"/>
                  </a:lnTo>
                  <a:lnTo>
                    <a:pt x="109184" y="42293"/>
                  </a:lnTo>
                  <a:lnTo>
                    <a:pt x="151251" y="19460"/>
                  </a:lnTo>
                  <a:lnTo>
                    <a:pt x="197738" y="5031"/>
                  </a:lnTo>
                  <a:lnTo>
                    <a:pt x="247650" y="0"/>
                  </a:lnTo>
                  <a:lnTo>
                    <a:pt x="297561" y="5031"/>
                  </a:lnTo>
                  <a:lnTo>
                    <a:pt x="344048" y="19460"/>
                  </a:lnTo>
                  <a:lnTo>
                    <a:pt x="386115" y="42293"/>
                  </a:lnTo>
                  <a:lnTo>
                    <a:pt x="422767" y="72532"/>
                  </a:lnTo>
                  <a:lnTo>
                    <a:pt x="453006" y="109184"/>
                  </a:lnTo>
                  <a:lnTo>
                    <a:pt x="475839" y="151251"/>
                  </a:lnTo>
                  <a:lnTo>
                    <a:pt x="490268" y="197738"/>
                  </a:lnTo>
                  <a:lnTo>
                    <a:pt x="495300" y="247649"/>
                  </a:lnTo>
                  <a:lnTo>
                    <a:pt x="490268" y="297561"/>
                  </a:lnTo>
                  <a:lnTo>
                    <a:pt x="475839" y="344048"/>
                  </a:lnTo>
                  <a:lnTo>
                    <a:pt x="453006" y="386115"/>
                  </a:lnTo>
                  <a:lnTo>
                    <a:pt x="422767" y="422767"/>
                  </a:lnTo>
                  <a:lnTo>
                    <a:pt x="386115" y="453006"/>
                  </a:lnTo>
                  <a:lnTo>
                    <a:pt x="344048" y="475839"/>
                  </a:lnTo>
                  <a:lnTo>
                    <a:pt x="297561" y="490268"/>
                  </a:lnTo>
                  <a:lnTo>
                    <a:pt x="247650" y="495299"/>
                  </a:lnTo>
                  <a:lnTo>
                    <a:pt x="197738" y="490268"/>
                  </a:lnTo>
                  <a:lnTo>
                    <a:pt x="151251" y="475839"/>
                  </a:lnTo>
                  <a:lnTo>
                    <a:pt x="109184" y="453006"/>
                  </a:lnTo>
                  <a:lnTo>
                    <a:pt x="72532" y="422767"/>
                  </a:lnTo>
                  <a:lnTo>
                    <a:pt x="42293" y="386115"/>
                  </a:lnTo>
                  <a:lnTo>
                    <a:pt x="19460" y="344048"/>
                  </a:lnTo>
                  <a:lnTo>
                    <a:pt x="5031" y="297561"/>
                  </a:lnTo>
                  <a:lnTo>
                    <a:pt x="0" y="247649"/>
                  </a:lnTo>
                  <a:close/>
                </a:path>
              </a:pathLst>
            </a:custGeom>
            <a:ln w="19050">
              <a:solidFill>
                <a:srgbClr val="008F3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9" name="object 69"/>
          <p:cNvSpPr/>
          <p:nvPr/>
        </p:nvSpPr>
        <p:spPr>
          <a:xfrm>
            <a:off x="6962393" y="5510021"/>
            <a:ext cx="4223385" cy="495300"/>
          </a:xfrm>
          <a:custGeom>
            <a:avLst/>
            <a:gdLst/>
            <a:ahLst/>
            <a:cxnLst/>
            <a:rect l="l" t="t" r="r" b="b"/>
            <a:pathLst>
              <a:path w="4223384" h="495300">
                <a:moveTo>
                  <a:pt x="4223004" y="495299"/>
                </a:moveTo>
                <a:lnTo>
                  <a:pt x="247650" y="495299"/>
                </a:lnTo>
                <a:lnTo>
                  <a:pt x="0" y="247649"/>
                </a:lnTo>
                <a:lnTo>
                  <a:pt x="247650" y="0"/>
                </a:lnTo>
                <a:lnTo>
                  <a:pt x="4223004" y="0"/>
                </a:lnTo>
                <a:lnTo>
                  <a:pt x="4223004" y="495299"/>
                </a:lnTo>
                <a:close/>
              </a:path>
            </a:pathLst>
          </a:custGeom>
          <a:ln w="19050">
            <a:solidFill>
              <a:srgbClr val="008F3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 txBox="1"/>
          <p:nvPr/>
        </p:nvSpPr>
        <p:spPr>
          <a:xfrm>
            <a:off x="7517130" y="5536488"/>
            <a:ext cx="3360420" cy="4044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1495"/>
              </a:lnSpc>
              <a:spcBef>
                <a:spcPts val="95"/>
              </a:spcBef>
            </a:pPr>
            <a:r>
              <a:rPr sz="1300" dirty="0">
                <a:latin typeface="Calibri"/>
                <a:cs typeface="Calibri"/>
              </a:rPr>
              <a:t>This</a:t>
            </a:r>
            <a:r>
              <a:rPr sz="1300" spc="-4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means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may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want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to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listen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to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music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using</a:t>
            </a:r>
            <a:r>
              <a:rPr sz="1300" spc="-25" dirty="0">
                <a:latin typeface="Calibri"/>
                <a:cs typeface="Calibri"/>
              </a:rPr>
              <a:t> my</a:t>
            </a:r>
            <a:endParaRPr sz="1300">
              <a:latin typeface="Calibri"/>
              <a:cs typeface="Calibri"/>
            </a:endParaRPr>
          </a:p>
          <a:p>
            <a:pPr marL="3175" algn="ctr">
              <a:lnSpc>
                <a:spcPts val="1495"/>
              </a:lnSpc>
            </a:pPr>
            <a:r>
              <a:rPr sz="1300" spc="-10" dirty="0">
                <a:latin typeface="Calibri"/>
                <a:cs typeface="Calibri"/>
              </a:rPr>
              <a:t>headphones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during</a:t>
            </a:r>
            <a:r>
              <a:rPr sz="1300" spc="-1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breaks.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71" name="object 71"/>
          <p:cNvGrpSpPr/>
          <p:nvPr/>
        </p:nvGrpSpPr>
        <p:grpSpPr>
          <a:xfrm>
            <a:off x="6704456" y="5500496"/>
            <a:ext cx="514350" cy="514350"/>
            <a:chOff x="6704456" y="5500496"/>
            <a:chExt cx="514350" cy="514350"/>
          </a:xfrm>
        </p:grpSpPr>
        <p:sp>
          <p:nvSpPr>
            <p:cNvPr id="72" name="object 72"/>
            <p:cNvSpPr/>
            <p:nvPr/>
          </p:nvSpPr>
          <p:spPr>
            <a:xfrm>
              <a:off x="6713981" y="5510021"/>
              <a:ext cx="495300" cy="495300"/>
            </a:xfrm>
            <a:custGeom>
              <a:avLst/>
              <a:gdLst/>
              <a:ahLst/>
              <a:cxnLst/>
              <a:rect l="l" t="t" r="r" b="b"/>
              <a:pathLst>
                <a:path w="495300" h="495300">
                  <a:moveTo>
                    <a:pt x="247650" y="0"/>
                  </a:moveTo>
                  <a:lnTo>
                    <a:pt x="197738" y="5031"/>
                  </a:lnTo>
                  <a:lnTo>
                    <a:pt x="151251" y="19460"/>
                  </a:lnTo>
                  <a:lnTo>
                    <a:pt x="109184" y="42293"/>
                  </a:lnTo>
                  <a:lnTo>
                    <a:pt x="72532" y="72532"/>
                  </a:lnTo>
                  <a:lnTo>
                    <a:pt x="42293" y="109184"/>
                  </a:lnTo>
                  <a:lnTo>
                    <a:pt x="19460" y="151251"/>
                  </a:lnTo>
                  <a:lnTo>
                    <a:pt x="5031" y="197738"/>
                  </a:lnTo>
                  <a:lnTo>
                    <a:pt x="0" y="247649"/>
                  </a:lnTo>
                  <a:lnTo>
                    <a:pt x="5031" y="297561"/>
                  </a:lnTo>
                  <a:lnTo>
                    <a:pt x="19460" y="344048"/>
                  </a:lnTo>
                  <a:lnTo>
                    <a:pt x="42293" y="386115"/>
                  </a:lnTo>
                  <a:lnTo>
                    <a:pt x="72532" y="422767"/>
                  </a:lnTo>
                  <a:lnTo>
                    <a:pt x="109184" y="453006"/>
                  </a:lnTo>
                  <a:lnTo>
                    <a:pt x="151251" y="475839"/>
                  </a:lnTo>
                  <a:lnTo>
                    <a:pt x="197738" y="490268"/>
                  </a:lnTo>
                  <a:lnTo>
                    <a:pt x="247650" y="495299"/>
                  </a:lnTo>
                  <a:lnTo>
                    <a:pt x="297561" y="490268"/>
                  </a:lnTo>
                  <a:lnTo>
                    <a:pt x="344048" y="475839"/>
                  </a:lnTo>
                  <a:lnTo>
                    <a:pt x="386115" y="453006"/>
                  </a:lnTo>
                  <a:lnTo>
                    <a:pt x="422767" y="422767"/>
                  </a:lnTo>
                  <a:lnTo>
                    <a:pt x="453006" y="386115"/>
                  </a:lnTo>
                  <a:lnTo>
                    <a:pt x="475839" y="344048"/>
                  </a:lnTo>
                  <a:lnTo>
                    <a:pt x="490268" y="297561"/>
                  </a:lnTo>
                  <a:lnTo>
                    <a:pt x="495300" y="247649"/>
                  </a:lnTo>
                  <a:lnTo>
                    <a:pt x="490268" y="197738"/>
                  </a:lnTo>
                  <a:lnTo>
                    <a:pt x="475839" y="151251"/>
                  </a:lnTo>
                  <a:lnTo>
                    <a:pt x="453006" y="109184"/>
                  </a:lnTo>
                  <a:lnTo>
                    <a:pt x="422767" y="72532"/>
                  </a:lnTo>
                  <a:lnTo>
                    <a:pt x="386115" y="42293"/>
                  </a:lnTo>
                  <a:lnTo>
                    <a:pt x="344048" y="19460"/>
                  </a:lnTo>
                  <a:lnTo>
                    <a:pt x="297561" y="5031"/>
                  </a:lnTo>
                  <a:lnTo>
                    <a:pt x="247650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6713981" y="5510021"/>
              <a:ext cx="495300" cy="495300"/>
            </a:xfrm>
            <a:custGeom>
              <a:avLst/>
              <a:gdLst/>
              <a:ahLst/>
              <a:cxnLst/>
              <a:rect l="l" t="t" r="r" b="b"/>
              <a:pathLst>
                <a:path w="495300" h="495300">
                  <a:moveTo>
                    <a:pt x="0" y="247649"/>
                  </a:moveTo>
                  <a:lnTo>
                    <a:pt x="5031" y="197738"/>
                  </a:lnTo>
                  <a:lnTo>
                    <a:pt x="19460" y="151251"/>
                  </a:lnTo>
                  <a:lnTo>
                    <a:pt x="42293" y="109184"/>
                  </a:lnTo>
                  <a:lnTo>
                    <a:pt x="72532" y="72532"/>
                  </a:lnTo>
                  <a:lnTo>
                    <a:pt x="109184" y="42293"/>
                  </a:lnTo>
                  <a:lnTo>
                    <a:pt x="151251" y="19460"/>
                  </a:lnTo>
                  <a:lnTo>
                    <a:pt x="197738" y="5031"/>
                  </a:lnTo>
                  <a:lnTo>
                    <a:pt x="247650" y="0"/>
                  </a:lnTo>
                  <a:lnTo>
                    <a:pt x="297561" y="5031"/>
                  </a:lnTo>
                  <a:lnTo>
                    <a:pt x="344048" y="19460"/>
                  </a:lnTo>
                  <a:lnTo>
                    <a:pt x="386115" y="42293"/>
                  </a:lnTo>
                  <a:lnTo>
                    <a:pt x="422767" y="72532"/>
                  </a:lnTo>
                  <a:lnTo>
                    <a:pt x="453006" y="109184"/>
                  </a:lnTo>
                  <a:lnTo>
                    <a:pt x="475839" y="151251"/>
                  </a:lnTo>
                  <a:lnTo>
                    <a:pt x="490268" y="197738"/>
                  </a:lnTo>
                  <a:lnTo>
                    <a:pt x="495300" y="247649"/>
                  </a:lnTo>
                  <a:lnTo>
                    <a:pt x="490268" y="297561"/>
                  </a:lnTo>
                  <a:lnTo>
                    <a:pt x="475839" y="344048"/>
                  </a:lnTo>
                  <a:lnTo>
                    <a:pt x="453006" y="386115"/>
                  </a:lnTo>
                  <a:lnTo>
                    <a:pt x="422767" y="422767"/>
                  </a:lnTo>
                  <a:lnTo>
                    <a:pt x="386115" y="453006"/>
                  </a:lnTo>
                  <a:lnTo>
                    <a:pt x="344048" y="475839"/>
                  </a:lnTo>
                  <a:lnTo>
                    <a:pt x="297561" y="490268"/>
                  </a:lnTo>
                  <a:lnTo>
                    <a:pt x="247650" y="495299"/>
                  </a:lnTo>
                  <a:lnTo>
                    <a:pt x="197738" y="490268"/>
                  </a:lnTo>
                  <a:lnTo>
                    <a:pt x="151251" y="475839"/>
                  </a:lnTo>
                  <a:lnTo>
                    <a:pt x="109184" y="453006"/>
                  </a:lnTo>
                  <a:lnTo>
                    <a:pt x="72532" y="422767"/>
                  </a:lnTo>
                  <a:lnTo>
                    <a:pt x="42293" y="386115"/>
                  </a:lnTo>
                  <a:lnTo>
                    <a:pt x="19460" y="344048"/>
                  </a:lnTo>
                  <a:lnTo>
                    <a:pt x="5031" y="297561"/>
                  </a:lnTo>
                  <a:lnTo>
                    <a:pt x="0" y="247649"/>
                  </a:lnTo>
                  <a:close/>
                </a:path>
              </a:pathLst>
            </a:custGeom>
            <a:ln w="19050">
              <a:solidFill>
                <a:srgbClr val="008F3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4" name="object 74"/>
          <p:cNvGrpSpPr/>
          <p:nvPr/>
        </p:nvGrpSpPr>
        <p:grpSpPr>
          <a:xfrm>
            <a:off x="6586710" y="621791"/>
            <a:ext cx="5095240" cy="1475740"/>
            <a:chOff x="6586710" y="621791"/>
            <a:chExt cx="5095240" cy="1475740"/>
          </a:xfrm>
        </p:grpSpPr>
        <p:pic>
          <p:nvPicPr>
            <p:cNvPr id="75" name="object 7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586710" y="758817"/>
              <a:ext cx="4622327" cy="1099060"/>
            </a:xfrm>
            <a:prstGeom prst="rect">
              <a:avLst/>
            </a:prstGeom>
          </p:spPr>
        </p:pic>
        <p:pic>
          <p:nvPicPr>
            <p:cNvPr id="76" name="object 7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597396" y="621791"/>
              <a:ext cx="5084063" cy="1475231"/>
            </a:xfrm>
            <a:prstGeom prst="rect">
              <a:avLst/>
            </a:prstGeom>
          </p:spPr>
        </p:pic>
        <p:sp>
          <p:nvSpPr>
            <p:cNvPr id="77" name="object 77"/>
            <p:cNvSpPr/>
            <p:nvPr/>
          </p:nvSpPr>
          <p:spPr>
            <a:xfrm>
              <a:off x="6600444" y="772667"/>
              <a:ext cx="4544695" cy="1021080"/>
            </a:xfrm>
            <a:custGeom>
              <a:avLst/>
              <a:gdLst/>
              <a:ahLst/>
              <a:cxnLst/>
              <a:rect l="l" t="t" r="r" b="b"/>
              <a:pathLst>
                <a:path w="4544695" h="1021080">
                  <a:moveTo>
                    <a:pt x="4374388" y="0"/>
                  </a:moveTo>
                  <a:lnTo>
                    <a:pt x="170180" y="0"/>
                  </a:lnTo>
                  <a:lnTo>
                    <a:pt x="124942" y="6079"/>
                  </a:lnTo>
                  <a:lnTo>
                    <a:pt x="84290" y="23236"/>
                  </a:lnTo>
                  <a:lnTo>
                    <a:pt x="49847" y="49847"/>
                  </a:lnTo>
                  <a:lnTo>
                    <a:pt x="23236" y="84290"/>
                  </a:lnTo>
                  <a:lnTo>
                    <a:pt x="6079" y="124942"/>
                  </a:lnTo>
                  <a:lnTo>
                    <a:pt x="0" y="170179"/>
                  </a:lnTo>
                  <a:lnTo>
                    <a:pt x="0" y="850899"/>
                  </a:lnTo>
                  <a:lnTo>
                    <a:pt x="6079" y="896137"/>
                  </a:lnTo>
                  <a:lnTo>
                    <a:pt x="23236" y="936789"/>
                  </a:lnTo>
                  <a:lnTo>
                    <a:pt x="49847" y="971232"/>
                  </a:lnTo>
                  <a:lnTo>
                    <a:pt x="84290" y="997843"/>
                  </a:lnTo>
                  <a:lnTo>
                    <a:pt x="124942" y="1015000"/>
                  </a:lnTo>
                  <a:lnTo>
                    <a:pt x="170180" y="1021079"/>
                  </a:lnTo>
                  <a:lnTo>
                    <a:pt x="4374388" y="1021079"/>
                  </a:lnTo>
                  <a:lnTo>
                    <a:pt x="4419625" y="1015000"/>
                  </a:lnTo>
                  <a:lnTo>
                    <a:pt x="4460277" y="997843"/>
                  </a:lnTo>
                  <a:lnTo>
                    <a:pt x="4494720" y="971232"/>
                  </a:lnTo>
                  <a:lnTo>
                    <a:pt x="4521331" y="936789"/>
                  </a:lnTo>
                  <a:lnTo>
                    <a:pt x="4538488" y="896137"/>
                  </a:lnTo>
                  <a:lnTo>
                    <a:pt x="4544568" y="850899"/>
                  </a:lnTo>
                  <a:lnTo>
                    <a:pt x="4544568" y="170179"/>
                  </a:lnTo>
                  <a:lnTo>
                    <a:pt x="4538488" y="124942"/>
                  </a:lnTo>
                  <a:lnTo>
                    <a:pt x="4521331" y="84290"/>
                  </a:lnTo>
                  <a:lnTo>
                    <a:pt x="4494720" y="49847"/>
                  </a:lnTo>
                  <a:lnTo>
                    <a:pt x="4460277" y="23236"/>
                  </a:lnTo>
                  <a:lnTo>
                    <a:pt x="4419625" y="6079"/>
                  </a:lnTo>
                  <a:lnTo>
                    <a:pt x="4374388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6600444" y="772667"/>
              <a:ext cx="4544695" cy="1021080"/>
            </a:xfrm>
            <a:custGeom>
              <a:avLst/>
              <a:gdLst/>
              <a:ahLst/>
              <a:cxnLst/>
              <a:rect l="l" t="t" r="r" b="b"/>
              <a:pathLst>
                <a:path w="4544695" h="1021080">
                  <a:moveTo>
                    <a:pt x="0" y="170179"/>
                  </a:moveTo>
                  <a:lnTo>
                    <a:pt x="6079" y="124942"/>
                  </a:lnTo>
                  <a:lnTo>
                    <a:pt x="23236" y="84290"/>
                  </a:lnTo>
                  <a:lnTo>
                    <a:pt x="49847" y="49847"/>
                  </a:lnTo>
                  <a:lnTo>
                    <a:pt x="84290" y="23236"/>
                  </a:lnTo>
                  <a:lnTo>
                    <a:pt x="124942" y="6079"/>
                  </a:lnTo>
                  <a:lnTo>
                    <a:pt x="170180" y="0"/>
                  </a:lnTo>
                  <a:lnTo>
                    <a:pt x="4374388" y="0"/>
                  </a:lnTo>
                  <a:lnTo>
                    <a:pt x="4419625" y="6079"/>
                  </a:lnTo>
                  <a:lnTo>
                    <a:pt x="4460277" y="23236"/>
                  </a:lnTo>
                  <a:lnTo>
                    <a:pt x="4494720" y="49847"/>
                  </a:lnTo>
                  <a:lnTo>
                    <a:pt x="4521331" y="84290"/>
                  </a:lnTo>
                  <a:lnTo>
                    <a:pt x="4538488" y="124942"/>
                  </a:lnTo>
                  <a:lnTo>
                    <a:pt x="4544568" y="170179"/>
                  </a:lnTo>
                  <a:lnTo>
                    <a:pt x="4544568" y="850899"/>
                  </a:lnTo>
                  <a:lnTo>
                    <a:pt x="4538488" y="896137"/>
                  </a:lnTo>
                  <a:lnTo>
                    <a:pt x="4521331" y="936789"/>
                  </a:lnTo>
                  <a:lnTo>
                    <a:pt x="4494720" y="971232"/>
                  </a:lnTo>
                  <a:lnTo>
                    <a:pt x="4460277" y="997843"/>
                  </a:lnTo>
                  <a:lnTo>
                    <a:pt x="4419625" y="1015000"/>
                  </a:lnTo>
                  <a:lnTo>
                    <a:pt x="4374388" y="1021079"/>
                  </a:lnTo>
                  <a:lnTo>
                    <a:pt x="170180" y="1021079"/>
                  </a:lnTo>
                  <a:lnTo>
                    <a:pt x="124942" y="1015000"/>
                  </a:lnTo>
                  <a:lnTo>
                    <a:pt x="84290" y="997843"/>
                  </a:lnTo>
                  <a:lnTo>
                    <a:pt x="49847" y="971232"/>
                  </a:lnTo>
                  <a:lnTo>
                    <a:pt x="23236" y="936789"/>
                  </a:lnTo>
                  <a:lnTo>
                    <a:pt x="6079" y="896137"/>
                  </a:lnTo>
                  <a:lnTo>
                    <a:pt x="0" y="850899"/>
                  </a:lnTo>
                  <a:lnTo>
                    <a:pt x="0" y="170179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9" name="object 7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623304" y="646175"/>
              <a:ext cx="4982717" cy="928877"/>
            </a:xfrm>
            <a:prstGeom prst="rect">
              <a:avLst/>
            </a:prstGeom>
          </p:spPr>
        </p:pic>
        <p:pic>
          <p:nvPicPr>
            <p:cNvPr id="80" name="object 8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463028" y="1092708"/>
              <a:ext cx="2846070" cy="928877"/>
            </a:xfrm>
            <a:prstGeom prst="rect">
              <a:avLst/>
            </a:prstGeom>
          </p:spPr>
        </p:pic>
      </p:grpSp>
      <p:sp>
        <p:nvSpPr>
          <p:cNvPr id="81" name="object 8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852169" marR="5080" indent="-840105">
              <a:lnSpc>
                <a:spcPts val="3520"/>
              </a:lnSpc>
              <a:spcBef>
                <a:spcPts val="484"/>
              </a:spcBef>
            </a:pPr>
            <a:r>
              <a:rPr dirty="0"/>
              <a:t>2.</a:t>
            </a:r>
            <a:r>
              <a:rPr spc="-30" dirty="0"/>
              <a:t> </a:t>
            </a:r>
            <a:r>
              <a:rPr dirty="0"/>
              <a:t>The</a:t>
            </a:r>
            <a:r>
              <a:rPr spc="-25" dirty="0"/>
              <a:t> </a:t>
            </a:r>
            <a:r>
              <a:rPr dirty="0"/>
              <a:t>Right</a:t>
            </a:r>
            <a:r>
              <a:rPr spc="-30" dirty="0"/>
              <a:t> </a:t>
            </a:r>
            <a:r>
              <a:rPr dirty="0"/>
              <a:t>to</a:t>
            </a:r>
            <a:r>
              <a:rPr spc="-25" dirty="0"/>
              <a:t> </a:t>
            </a:r>
            <a:r>
              <a:rPr spc="-10" dirty="0"/>
              <a:t>Freedom </a:t>
            </a:r>
            <a:r>
              <a:rPr dirty="0"/>
              <a:t>During</a:t>
            </a:r>
            <a:r>
              <a:rPr spc="-15" dirty="0"/>
              <a:t> </a:t>
            </a:r>
            <a:r>
              <a:rPr spc="-10" dirty="0"/>
              <a:t>Breaks</a:t>
            </a:r>
          </a:p>
        </p:txBody>
      </p:sp>
      <p:sp>
        <p:nvSpPr>
          <p:cNvPr id="82" name="Flowchart: Connector 81">
            <a:extLst>
              <a:ext uri="{FF2B5EF4-FFF2-40B4-BE49-F238E27FC236}">
                <a16:creationId xmlns:a16="http://schemas.microsoft.com/office/drawing/2014/main" id="{A908111B-177D-CFA0-988F-1E641AE8BC0F}"/>
              </a:ext>
            </a:extLst>
          </p:cNvPr>
          <p:cNvSpPr/>
          <p:nvPr/>
        </p:nvSpPr>
        <p:spPr>
          <a:xfrm>
            <a:off x="6713981" y="2291333"/>
            <a:ext cx="501525" cy="511677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00"/>
              </a:solidFill>
              <a:highlight>
                <a:srgbClr val="FFFF00"/>
              </a:highlight>
            </a:endParaRPr>
          </a:p>
        </p:txBody>
      </p:sp>
      <p:sp>
        <p:nvSpPr>
          <p:cNvPr id="83" name="Flowchart: Connector 82">
            <a:extLst>
              <a:ext uri="{FF2B5EF4-FFF2-40B4-BE49-F238E27FC236}">
                <a16:creationId xmlns:a16="http://schemas.microsoft.com/office/drawing/2014/main" id="{ABCF9701-ACED-D7E4-2CAF-259AFB239F24}"/>
              </a:ext>
            </a:extLst>
          </p:cNvPr>
          <p:cNvSpPr/>
          <p:nvPr/>
        </p:nvSpPr>
        <p:spPr>
          <a:xfrm>
            <a:off x="6680200" y="4191000"/>
            <a:ext cx="535433" cy="530561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00"/>
              </a:solidFill>
              <a:highlight>
                <a:srgbClr val="FFFF00"/>
              </a:highlight>
            </a:endParaRPr>
          </a:p>
        </p:txBody>
      </p:sp>
      <p:sp>
        <p:nvSpPr>
          <p:cNvPr id="84" name="Flowchart: Connector 83">
            <a:extLst>
              <a:ext uri="{FF2B5EF4-FFF2-40B4-BE49-F238E27FC236}">
                <a16:creationId xmlns:a16="http://schemas.microsoft.com/office/drawing/2014/main" id="{383F7C97-88DC-12F4-A0FE-ABC1CD7F785B}"/>
              </a:ext>
            </a:extLst>
          </p:cNvPr>
          <p:cNvSpPr/>
          <p:nvPr/>
        </p:nvSpPr>
        <p:spPr>
          <a:xfrm>
            <a:off x="6713981" y="4857369"/>
            <a:ext cx="501525" cy="504825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00"/>
              </a:solidFill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16913" y="2292857"/>
            <a:ext cx="4328160" cy="508000"/>
          </a:xfrm>
          <a:custGeom>
            <a:avLst/>
            <a:gdLst/>
            <a:ahLst/>
            <a:cxnLst/>
            <a:rect l="l" t="t" r="r" b="b"/>
            <a:pathLst>
              <a:path w="4328160" h="508000">
                <a:moveTo>
                  <a:pt x="4328160" y="507491"/>
                </a:moveTo>
                <a:lnTo>
                  <a:pt x="253746" y="507491"/>
                </a:lnTo>
                <a:lnTo>
                  <a:pt x="0" y="253745"/>
                </a:lnTo>
                <a:lnTo>
                  <a:pt x="253746" y="0"/>
                </a:lnTo>
                <a:lnTo>
                  <a:pt x="4328160" y="0"/>
                </a:lnTo>
                <a:lnTo>
                  <a:pt x="4328160" y="507491"/>
                </a:lnTo>
                <a:close/>
              </a:path>
            </a:pathLst>
          </a:custGeom>
          <a:ln w="19050">
            <a:solidFill>
              <a:srgbClr val="008F3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626870" y="2324226"/>
            <a:ext cx="3763010" cy="404495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542925" marR="5080" indent="-530860">
              <a:lnSpc>
                <a:spcPts val="1430"/>
              </a:lnSpc>
              <a:spcBef>
                <a:spcPts val="250"/>
              </a:spcBef>
            </a:pPr>
            <a:r>
              <a:rPr sz="1300" dirty="0">
                <a:latin typeface="Calibri"/>
                <a:cs typeface="Calibri"/>
              </a:rPr>
              <a:t>This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means</a:t>
            </a:r>
            <a:r>
              <a:rPr sz="1300" spc="-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want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to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participate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in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decisions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concerning </a:t>
            </a:r>
            <a:r>
              <a:rPr sz="1300" dirty="0">
                <a:latin typeface="Calibri"/>
                <a:cs typeface="Calibri"/>
              </a:rPr>
              <a:t>the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programs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offered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at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Summer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Street.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954405" y="2283332"/>
            <a:ext cx="527050" cy="527050"/>
            <a:chOff x="954405" y="2283332"/>
            <a:chExt cx="527050" cy="527050"/>
          </a:xfrm>
        </p:grpSpPr>
        <p:sp>
          <p:nvSpPr>
            <p:cNvPr id="5" name="object 5"/>
            <p:cNvSpPr/>
            <p:nvPr/>
          </p:nvSpPr>
          <p:spPr>
            <a:xfrm>
              <a:off x="963930" y="2292857"/>
              <a:ext cx="508000" cy="508000"/>
            </a:xfrm>
            <a:custGeom>
              <a:avLst/>
              <a:gdLst/>
              <a:ahLst/>
              <a:cxnLst/>
              <a:rect l="l" t="t" r="r" b="b"/>
              <a:pathLst>
                <a:path w="508000" h="508000">
                  <a:moveTo>
                    <a:pt x="253745" y="0"/>
                  </a:moveTo>
                  <a:lnTo>
                    <a:pt x="208133" y="4090"/>
                  </a:lnTo>
                  <a:lnTo>
                    <a:pt x="165204" y="15881"/>
                  </a:lnTo>
                  <a:lnTo>
                    <a:pt x="125673" y="34656"/>
                  </a:lnTo>
                  <a:lnTo>
                    <a:pt x="90258" y="59697"/>
                  </a:lnTo>
                  <a:lnTo>
                    <a:pt x="59676" y="90284"/>
                  </a:lnTo>
                  <a:lnTo>
                    <a:pt x="34642" y="125701"/>
                  </a:lnTo>
                  <a:lnTo>
                    <a:pt x="15874" y="165229"/>
                  </a:lnTo>
                  <a:lnTo>
                    <a:pt x="4088" y="208150"/>
                  </a:lnTo>
                  <a:lnTo>
                    <a:pt x="0" y="253745"/>
                  </a:lnTo>
                  <a:lnTo>
                    <a:pt x="4088" y="299341"/>
                  </a:lnTo>
                  <a:lnTo>
                    <a:pt x="15874" y="342262"/>
                  </a:lnTo>
                  <a:lnTo>
                    <a:pt x="34642" y="381790"/>
                  </a:lnTo>
                  <a:lnTo>
                    <a:pt x="59676" y="417207"/>
                  </a:lnTo>
                  <a:lnTo>
                    <a:pt x="90258" y="447794"/>
                  </a:lnTo>
                  <a:lnTo>
                    <a:pt x="125673" y="472835"/>
                  </a:lnTo>
                  <a:lnTo>
                    <a:pt x="165204" y="491610"/>
                  </a:lnTo>
                  <a:lnTo>
                    <a:pt x="208133" y="503401"/>
                  </a:lnTo>
                  <a:lnTo>
                    <a:pt x="253745" y="507491"/>
                  </a:lnTo>
                  <a:lnTo>
                    <a:pt x="299341" y="503401"/>
                  </a:lnTo>
                  <a:lnTo>
                    <a:pt x="342262" y="491610"/>
                  </a:lnTo>
                  <a:lnTo>
                    <a:pt x="381790" y="472835"/>
                  </a:lnTo>
                  <a:lnTo>
                    <a:pt x="417207" y="447794"/>
                  </a:lnTo>
                  <a:lnTo>
                    <a:pt x="447794" y="417207"/>
                  </a:lnTo>
                  <a:lnTo>
                    <a:pt x="472835" y="381790"/>
                  </a:lnTo>
                  <a:lnTo>
                    <a:pt x="491610" y="342262"/>
                  </a:lnTo>
                  <a:lnTo>
                    <a:pt x="503401" y="299341"/>
                  </a:lnTo>
                  <a:lnTo>
                    <a:pt x="507491" y="253745"/>
                  </a:lnTo>
                  <a:lnTo>
                    <a:pt x="503401" y="208150"/>
                  </a:lnTo>
                  <a:lnTo>
                    <a:pt x="491610" y="165229"/>
                  </a:lnTo>
                  <a:lnTo>
                    <a:pt x="472835" y="125701"/>
                  </a:lnTo>
                  <a:lnTo>
                    <a:pt x="447794" y="90284"/>
                  </a:lnTo>
                  <a:lnTo>
                    <a:pt x="417207" y="59697"/>
                  </a:lnTo>
                  <a:lnTo>
                    <a:pt x="381790" y="34656"/>
                  </a:lnTo>
                  <a:lnTo>
                    <a:pt x="342262" y="15881"/>
                  </a:lnTo>
                  <a:lnTo>
                    <a:pt x="299341" y="4090"/>
                  </a:lnTo>
                  <a:lnTo>
                    <a:pt x="253745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963930" y="2292857"/>
              <a:ext cx="508000" cy="508000"/>
            </a:xfrm>
            <a:custGeom>
              <a:avLst/>
              <a:gdLst/>
              <a:ahLst/>
              <a:cxnLst/>
              <a:rect l="l" t="t" r="r" b="b"/>
              <a:pathLst>
                <a:path w="508000" h="508000">
                  <a:moveTo>
                    <a:pt x="0" y="253745"/>
                  </a:moveTo>
                  <a:lnTo>
                    <a:pt x="4088" y="208150"/>
                  </a:lnTo>
                  <a:lnTo>
                    <a:pt x="15874" y="165229"/>
                  </a:lnTo>
                  <a:lnTo>
                    <a:pt x="34642" y="125701"/>
                  </a:lnTo>
                  <a:lnTo>
                    <a:pt x="59676" y="90284"/>
                  </a:lnTo>
                  <a:lnTo>
                    <a:pt x="90258" y="59697"/>
                  </a:lnTo>
                  <a:lnTo>
                    <a:pt x="125673" y="34656"/>
                  </a:lnTo>
                  <a:lnTo>
                    <a:pt x="165204" y="15881"/>
                  </a:lnTo>
                  <a:lnTo>
                    <a:pt x="208133" y="4090"/>
                  </a:lnTo>
                  <a:lnTo>
                    <a:pt x="253745" y="0"/>
                  </a:lnTo>
                  <a:lnTo>
                    <a:pt x="299341" y="4090"/>
                  </a:lnTo>
                  <a:lnTo>
                    <a:pt x="342262" y="15881"/>
                  </a:lnTo>
                  <a:lnTo>
                    <a:pt x="381790" y="34656"/>
                  </a:lnTo>
                  <a:lnTo>
                    <a:pt x="417207" y="59697"/>
                  </a:lnTo>
                  <a:lnTo>
                    <a:pt x="447794" y="90284"/>
                  </a:lnTo>
                  <a:lnTo>
                    <a:pt x="472835" y="125701"/>
                  </a:lnTo>
                  <a:lnTo>
                    <a:pt x="491610" y="165229"/>
                  </a:lnTo>
                  <a:lnTo>
                    <a:pt x="503401" y="208150"/>
                  </a:lnTo>
                  <a:lnTo>
                    <a:pt x="507491" y="253745"/>
                  </a:lnTo>
                  <a:lnTo>
                    <a:pt x="503401" y="299341"/>
                  </a:lnTo>
                  <a:lnTo>
                    <a:pt x="491610" y="342262"/>
                  </a:lnTo>
                  <a:lnTo>
                    <a:pt x="472835" y="381790"/>
                  </a:lnTo>
                  <a:lnTo>
                    <a:pt x="447794" y="417207"/>
                  </a:lnTo>
                  <a:lnTo>
                    <a:pt x="417207" y="447794"/>
                  </a:lnTo>
                  <a:lnTo>
                    <a:pt x="381790" y="472835"/>
                  </a:lnTo>
                  <a:lnTo>
                    <a:pt x="342262" y="491610"/>
                  </a:lnTo>
                  <a:lnTo>
                    <a:pt x="299341" y="503401"/>
                  </a:lnTo>
                  <a:lnTo>
                    <a:pt x="253745" y="507491"/>
                  </a:lnTo>
                  <a:lnTo>
                    <a:pt x="208133" y="503401"/>
                  </a:lnTo>
                  <a:lnTo>
                    <a:pt x="165204" y="491610"/>
                  </a:lnTo>
                  <a:lnTo>
                    <a:pt x="125673" y="472835"/>
                  </a:lnTo>
                  <a:lnTo>
                    <a:pt x="90258" y="447794"/>
                  </a:lnTo>
                  <a:lnTo>
                    <a:pt x="59676" y="417207"/>
                  </a:lnTo>
                  <a:lnTo>
                    <a:pt x="34642" y="381790"/>
                  </a:lnTo>
                  <a:lnTo>
                    <a:pt x="15874" y="342262"/>
                  </a:lnTo>
                  <a:lnTo>
                    <a:pt x="4088" y="299341"/>
                  </a:lnTo>
                  <a:lnTo>
                    <a:pt x="0" y="253745"/>
                  </a:lnTo>
                  <a:close/>
                </a:path>
              </a:pathLst>
            </a:custGeom>
            <a:ln w="19050">
              <a:solidFill>
                <a:srgbClr val="008F3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/>
          <p:nvPr/>
        </p:nvSpPr>
        <p:spPr>
          <a:xfrm>
            <a:off x="1216913" y="2952750"/>
            <a:ext cx="4328160" cy="508000"/>
          </a:xfrm>
          <a:custGeom>
            <a:avLst/>
            <a:gdLst/>
            <a:ahLst/>
            <a:cxnLst/>
            <a:rect l="l" t="t" r="r" b="b"/>
            <a:pathLst>
              <a:path w="4328160" h="508000">
                <a:moveTo>
                  <a:pt x="4328160" y="507491"/>
                </a:moveTo>
                <a:lnTo>
                  <a:pt x="253746" y="507491"/>
                </a:lnTo>
                <a:lnTo>
                  <a:pt x="0" y="253746"/>
                </a:lnTo>
                <a:lnTo>
                  <a:pt x="253746" y="0"/>
                </a:lnTo>
                <a:lnTo>
                  <a:pt x="4328160" y="0"/>
                </a:lnTo>
                <a:lnTo>
                  <a:pt x="4328160" y="507491"/>
                </a:lnTo>
                <a:close/>
              </a:path>
            </a:pathLst>
          </a:custGeom>
          <a:ln w="19050">
            <a:solidFill>
              <a:srgbClr val="008F3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966722" y="2984373"/>
            <a:ext cx="3082925" cy="4044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1495"/>
              </a:lnSpc>
              <a:spcBef>
                <a:spcPts val="95"/>
              </a:spcBef>
            </a:pPr>
            <a:r>
              <a:rPr sz="1300" dirty="0">
                <a:latin typeface="Calibri"/>
                <a:cs typeface="Calibri"/>
              </a:rPr>
              <a:t>This</a:t>
            </a:r>
            <a:r>
              <a:rPr sz="1300" spc="-4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means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want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to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be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offered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choices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spc="-20" dirty="0">
                <a:latin typeface="Calibri"/>
                <a:cs typeface="Calibri"/>
              </a:rPr>
              <a:t>when</a:t>
            </a:r>
            <a:endParaRPr sz="1300">
              <a:latin typeface="Calibri"/>
              <a:cs typeface="Calibri"/>
            </a:endParaRPr>
          </a:p>
          <a:p>
            <a:pPr marL="3175" algn="ctr">
              <a:lnSpc>
                <a:spcPts val="1495"/>
              </a:lnSpc>
            </a:pPr>
            <a:r>
              <a:rPr sz="1300" spc="-10" dirty="0">
                <a:latin typeface="Calibri"/>
                <a:cs typeface="Calibri"/>
              </a:rPr>
              <a:t>participating </a:t>
            </a:r>
            <a:r>
              <a:rPr sz="1300" dirty="0">
                <a:latin typeface="Calibri"/>
                <a:cs typeface="Calibri"/>
              </a:rPr>
              <a:t>in</a:t>
            </a:r>
            <a:r>
              <a:rPr sz="1300" spc="-10" dirty="0">
                <a:latin typeface="Calibri"/>
                <a:cs typeface="Calibri"/>
              </a:rPr>
              <a:t> programs </a:t>
            </a:r>
            <a:r>
              <a:rPr sz="1300" dirty="0">
                <a:latin typeface="Calibri"/>
                <a:cs typeface="Calibri"/>
              </a:rPr>
              <a:t>and</a:t>
            </a:r>
            <a:r>
              <a:rPr sz="1300" spc="-10" dirty="0">
                <a:latin typeface="Calibri"/>
                <a:cs typeface="Calibri"/>
              </a:rPr>
              <a:t> activities.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954405" y="2943225"/>
            <a:ext cx="527050" cy="527050"/>
            <a:chOff x="954405" y="2943225"/>
            <a:chExt cx="527050" cy="527050"/>
          </a:xfrm>
        </p:grpSpPr>
        <p:sp>
          <p:nvSpPr>
            <p:cNvPr id="10" name="object 10"/>
            <p:cNvSpPr/>
            <p:nvPr/>
          </p:nvSpPr>
          <p:spPr>
            <a:xfrm>
              <a:off x="963930" y="2952750"/>
              <a:ext cx="508000" cy="508000"/>
            </a:xfrm>
            <a:custGeom>
              <a:avLst/>
              <a:gdLst/>
              <a:ahLst/>
              <a:cxnLst/>
              <a:rect l="l" t="t" r="r" b="b"/>
              <a:pathLst>
                <a:path w="508000" h="508000">
                  <a:moveTo>
                    <a:pt x="253745" y="0"/>
                  </a:moveTo>
                  <a:lnTo>
                    <a:pt x="208133" y="4090"/>
                  </a:lnTo>
                  <a:lnTo>
                    <a:pt x="165204" y="15881"/>
                  </a:lnTo>
                  <a:lnTo>
                    <a:pt x="125673" y="34656"/>
                  </a:lnTo>
                  <a:lnTo>
                    <a:pt x="90258" y="59697"/>
                  </a:lnTo>
                  <a:lnTo>
                    <a:pt x="59676" y="90284"/>
                  </a:lnTo>
                  <a:lnTo>
                    <a:pt x="34642" y="125701"/>
                  </a:lnTo>
                  <a:lnTo>
                    <a:pt x="15874" y="165229"/>
                  </a:lnTo>
                  <a:lnTo>
                    <a:pt x="4088" y="208150"/>
                  </a:lnTo>
                  <a:lnTo>
                    <a:pt x="0" y="253746"/>
                  </a:lnTo>
                  <a:lnTo>
                    <a:pt x="4088" y="299341"/>
                  </a:lnTo>
                  <a:lnTo>
                    <a:pt x="15874" y="342262"/>
                  </a:lnTo>
                  <a:lnTo>
                    <a:pt x="34642" y="381790"/>
                  </a:lnTo>
                  <a:lnTo>
                    <a:pt x="59676" y="417207"/>
                  </a:lnTo>
                  <a:lnTo>
                    <a:pt x="90258" y="447794"/>
                  </a:lnTo>
                  <a:lnTo>
                    <a:pt x="125673" y="472835"/>
                  </a:lnTo>
                  <a:lnTo>
                    <a:pt x="165204" y="491610"/>
                  </a:lnTo>
                  <a:lnTo>
                    <a:pt x="208133" y="503401"/>
                  </a:lnTo>
                  <a:lnTo>
                    <a:pt x="253745" y="507491"/>
                  </a:lnTo>
                  <a:lnTo>
                    <a:pt x="299341" y="503401"/>
                  </a:lnTo>
                  <a:lnTo>
                    <a:pt x="342262" y="491610"/>
                  </a:lnTo>
                  <a:lnTo>
                    <a:pt x="381790" y="472835"/>
                  </a:lnTo>
                  <a:lnTo>
                    <a:pt x="417207" y="447794"/>
                  </a:lnTo>
                  <a:lnTo>
                    <a:pt x="447794" y="417207"/>
                  </a:lnTo>
                  <a:lnTo>
                    <a:pt x="472835" y="381790"/>
                  </a:lnTo>
                  <a:lnTo>
                    <a:pt x="491610" y="342262"/>
                  </a:lnTo>
                  <a:lnTo>
                    <a:pt x="503401" y="299341"/>
                  </a:lnTo>
                  <a:lnTo>
                    <a:pt x="507491" y="253746"/>
                  </a:lnTo>
                  <a:lnTo>
                    <a:pt x="503401" y="208150"/>
                  </a:lnTo>
                  <a:lnTo>
                    <a:pt x="491610" y="165229"/>
                  </a:lnTo>
                  <a:lnTo>
                    <a:pt x="472835" y="125701"/>
                  </a:lnTo>
                  <a:lnTo>
                    <a:pt x="447794" y="90284"/>
                  </a:lnTo>
                  <a:lnTo>
                    <a:pt x="417207" y="59697"/>
                  </a:lnTo>
                  <a:lnTo>
                    <a:pt x="381790" y="34656"/>
                  </a:lnTo>
                  <a:lnTo>
                    <a:pt x="342262" y="15881"/>
                  </a:lnTo>
                  <a:lnTo>
                    <a:pt x="299341" y="4090"/>
                  </a:lnTo>
                  <a:lnTo>
                    <a:pt x="253745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963930" y="2952750"/>
              <a:ext cx="508000" cy="508000"/>
            </a:xfrm>
            <a:custGeom>
              <a:avLst/>
              <a:gdLst/>
              <a:ahLst/>
              <a:cxnLst/>
              <a:rect l="l" t="t" r="r" b="b"/>
              <a:pathLst>
                <a:path w="508000" h="508000">
                  <a:moveTo>
                    <a:pt x="0" y="253746"/>
                  </a:moveTo>
                  <a:lnTo>
                    <a:pt x="4088" y="208150"/>
                  </a:lnTo>
                  <a:lnTo>
                    <a:pt x="15874" y="165229"/>
                  </a:lnTo>
                  <a:lnTo>
                    <a:pt x="34642" y="125701"/>
                  </a:lnTo>
                  <a:lnTo>
                    <a:pt x="59676" y="90284"/>
                  </a:lnTo>
                  <a:lnTo>
                    <a:pt x="90258" y="59697"/>
                  </a:lnTo>
                  <a:lnTo>
                    <a:pt x="125673" y="34656"/>
                  </a:lnTo>
                  <a:lnTo>
                    <a:pt x="165204" y="15881"/>
                  </a:lnTo>
                  <a:lnTo>
                    <a:pt x="208133" y="4090"/>
                  </a:lnTo>
                  <a:lnTo>
                    <a:pt x="253745" y="0"/>
                  </a:lnTo>
                  <a:lnTo>
                    <a:pt x="299341" y="4090"/>
                  </a:lnTo>
                  <a:lnTo>
                    <a:pt x="342262" y="15881"/>
                  </a:lnTo>
                  <a:lnTo>
                    <a:pt x="381790" y="34656"/>
                  </a:lnTo>
                  <a:lnTo>
                    <a:pt x="417207" y="59697"/>
                  </a:lnTo>
                  <a:lnTo>
                    <a:pt x="447794" y="90284"/>
                  </a:lnTo>
                  <a:lnTo>
                    <a:pt x="472835" y="125701"/>
                  </a:lnTo>
                  <a:lnTo>
                    <a:pt x="491610" y="165229"/>
                  </a:lnTo>
                  <a:lnTo>
                    <a:pt x="503401" y="208150"/>
                  </a:lnTo>
                  <a:lnTo>
                    <a:pt x="507491" y="253746"/>
                  </a:lnTo>
                  <a:lnTo>
                    <a:pt x="503401" y="299341"/>
                  </a:lnTo>
                  <a:lnTo>
                    <a:pt x="491610" y="342262"/>
                  </a:lnTo>
                  <a:lnTo>
                    <a:pt x="472835" y="381790"/>
                  </a:lnTo>
                  <a:lnTo>
                    <a:pt x="447794" y="417207"/>
                  </a:lnTo>
                  <a:lnTo>
                    <a:pt x="417207" y="447794"/>
                  </a:lnTo>
                  <a:lnTo>
                    <a:pt x="381790" y="472835"/>
                  </a:lnTo>
                  <a:lnTo>
                    <a:pt x="342262" y="491610"/>
                  </a:lnTo>
                  <a:lnTo>
                    <a:pt x="299341" y="503401"/>
                  </a:lnTo>
                  <a:lnTo>
                    <a:pt x="253745" y="507491"/>
                  </a:lnTo>
                  <a:lnTo>
                    <a:pt x="208133" y="503401"/>
                  </a:lnTo>
                  <a:lnTo>
                    <a:pt x="165204" y="491610"/>
                  </a:lnTo>
                  <a:lnTo>
                    <a:pt x="125673" y="472835"/>
                  </a:lnTo>
                  <a:lnTo>
                    <a:pt x="90258" y="447794"/>
                  </a:lnTo>
                  <a:lnTo>
                    <a:pt x="59676" y="417207"/>
                  </a:lnTo>
                  <a:lnTo>
                    <a:pt x="34642" y="381790"/>
                  </a:lnTo>
                  <a:lnTo>
                    <a:pt x="15874" y="342262"/>
                  </a:lnTo>
                  <a:lnTo>
                    <a:pt x="4088" y="299341"/>
                  </a:lnTo>
                  <a:lnTo>
                    <a:pt x="0" y="253746"/>
                  </a:lnTo>
                  <a:close/>
                </a:path>
              </a:pathLst>
            </a:custGeom>
            <a:ln w="19050">
              <a:solidFill>
                <a:srgbClr val="008F3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/>
          <p:nvPr/>
        </p:nvSpPr>
        <p:spPr>
          <a:xfrm>
            <a:off x="1216913" y="3611117"/>
            <a:ext cx="4328160" cy="508000"/>
          </a:xfrm>
          <a:custGeom>
            <a:avLst/>
            <a:gdLst/>
            <a:ahLst/>
            <a:cxnLst/>
            <a:rect l="l" t="t" r="r" b="b"/>
            <a:pathLst>
              <a:path w="4328160" h="508000">
                <a:moveTo>
                  <a:pt x="4328160" y="507491"/>
                </a:moveTo>
                <a:lnTo>
                  <a:pt x="253746" y="507491"/>
                </a:lnTo>
                <a:lnTo>
                  <a:pt x="0" y="253745"/>
                </a:lnTo>
                <a:lnTo>
                  <a:pt x="253746" y="0"/>
                </a:lnTo>
                <a:lnTo>
                  <a:pt x="4328160" y="0"/>
                </a:lnTo>
                <a:lnTo>
                  <a:pt x="4328160" y="507491"/>
                </a:lnTo>
                <a:close/>
              </a:path>
            </a:pathLst>
          </a:custGeom>
          <a:ln w="19049">
            <a:solidFill>
              <a:srgbClr val="008F3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629917" y="3644010"/>
            <a:ext cx="3759200" cy="404495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497205" marR="5080" indent="-485140">
              <a:lnSpc>
                <a:spcPts val="1430"/>
              </a:lnSpc>
              <a:spcBef>
                <a:spcPts val="250"/>
              </a:spcBef>
            </a:pPr>
            <a:r>
              <a:rPr sz="1300" dirty="0">
                <a:latin typeface="Calibri"/>
                <a:cs typeface="Calibri"/>
              </a:rPr>
              <a:t>This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means</a:t>
            </a:r>
            <a:r>
              <a:rPr sz="1300" spc="-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decide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which</a:t>
            </a:r>
            <a:r>
              <a:rPr sz="1300" spc="-10" dirty="0">
                <a:latin typeface="Calibri"/>
                <a:cs typeface="Calibri"/>
              </a:rPr>
              <a:t> leisure/recreational</a:t>
            </a:r>
            <a:r>
              <a:rPr sz="1300" spc="-5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activities </a:t>
            </a:r>
            <a:r>
              <a:rPr sz="1300" dirty="0">
                <a:latin typeface="Calibri"/>
                <a:cs typeface="Calibri"/>
              </a:rPr>
              <a:t>to</a:t>
            </a:r>
            <a:r>
              <a:rPr sz="1300" spc="-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participate </a:t>
            </a:r>
            <a:r>
              <a:rPr sz="1300" dirty="0">
                <a:latin typeface="Calibri"/>
                <a:cs typeface="Calibri"/>
              </a:rPr>
              <a:t>in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and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not to </a:t>
            </a:r>
            <a:r>
              <a:rPr sz="1300" spc="-10" dirty="0">
                <a:latin typeface="Calibri"/>
                <a:cs typeface="Calibri"/>
              </a:rPr>
              <a:t>participate </a:t>
            </a:r>
            <a:r>
              <a:rPr sz="1300" spc="-25" dirty="0">
                <a:latin typeface="Calibri"/>
                <a:cs typeface="Calibri"/>
              </a:rPr>
              <a:t>in.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954405" y="3601592"/>
            <a:ext cx="527050" cy="527050"/>
            <a:chOff x="954405" y="3601592"/>
            <a:chExt cx="527050" cy="527050"/>
          </a:xfrm>
        </p:grpSpPr>
        <p:sp>
          <p:nvSpPr>
            <p:cNvPr id="15" name="object 15"/>
            <p:cNvSpPr/>
            <p:nvPr/>
          </p:nvSpPr>
          <p:spPr>
            <a:xfrm>
              <a:off x="963930" y="3611117"/>
              <a:ext cx="508000" cy="508000"/>
            </a:xfrm>
            <a:custGeom>
              <a:avLst/>
              <a:gdLst/>
              <a:ahLst/>
              <a:cxnLst/>
              <a:rect l="l" t="t" r="r" b="b"/>
              <a:pathLst>
                <a:path w="508000" h="508000">
                  <a:moveTo>
                    <a:pt x="253745" y="0"/>
                  </a:moveTo>
                  <a:lnTo>
                    <a:pt x="208133" y="4090"/>
                  </a:lnTo>
                  <a:lnTo>
                    <a:pt x="165204" y="15881"/>
                  </a:lnTo>
                  <a:lnTo>
                    <a:pt x="125673" y="34656"/>
                  </a:lnTo>
                  <a:lnTo>
                    <a:pt x="90258" y="59697"/>
                  </a:lnTo>
                  <a:lnTo>
                    <a:pt x="59676" y="90284"/>
                  </a:lnTo>
                  <a:lnTo>
                    <a:pt x="34642" y="125701"/>
                  </a:lnTo>
                  <a:lnTo>
                    <a:pt x="15874" y="165229"/>
                  </a:lnTo>
                  <a:lnTo>
                    <a:pt x="4088" y="208150"/>
                  </a:lnTo>
                  <a:lnTo>
                    <a:pt x="0" y="253745"/>
                  </a:lnTo>
                  <a:lnTo>
                    <a:pt x="4088" y="299341"/>
                  </a:lnTo>
                  <a:lnTo>
                    <a:pt x="15874" y="342262"/>
                  </a:lnTo>
                  <a:lnTo>
                    <a:pt x="34642" y="381790"/>
                  </a:lnTo>
                  <a:lnTo>
                    <a:pt x="59676" y="417207"/>
                  </a:lnTo>
                  <a:lnTo>
                    <a:pt x="90258" y="447794"/>
                  </a:lnTo>
                  <a:lnTo>
                    <a:pt x="125673" y="472835"/>
                  </a:lnTo>
                  <a:lnTo>
                    <a:pt x="165204" y="491610"/>
                  </a:lnTo>
                  <a:lnTo>
                    <a:pt x="208133" y="503401"/>
                  </a:lnTo>
                  <a:lnTo>
                    <a:pt x="253745" y="507491"/>
                  </a:lnTo>
                  <a:lnTo>
                    <a:pt x="299341" y="503401"/>
                  </a:lnTo>
                  <a:lnTo>
                    <a:pt x="342262" y="491610"/>
                  </a:lnTo>
                  <a:lnTo>
                    <a:pt x="381790" y="472835"/>
                  </a:lnTo>
                  <a:lnTo>
                    <a:pt x="417207" y="447794"/>
                  </a:lnTo>
                  <a:lnTo>
                    <a:pt x="447794" y="417207"/>
                  </a:lnTo>
                  <a:lnTo>
                    <a:pt x="472835" y="381790"/>
                  </a:lnTo>
                  <a:lnTo>
                    <a:pt x="491610" y="342262"/>
                  </a:lnTo>
                  <a:lnTo>
                    <a:pt x="503401" y="299341"/>
                  </a:lnTo>
                  <a:lnTo>
                    <a:pt x="507491" y="253745"/>
                  </a:lnTo>
                  <a:lnTo>
                    <a:pt x="503401" y="208150"/>
                  </a:lnTo>
                  <a:lnTo>
                    <a:pt x="491610" y="165229"/>
                  </a:lnTo>
                  <a:lnTo>
                    <a:pt x="472835" y="125701"/>
                  </a:lnTo>
                  <a:lnTo>
                    <a:pt x="447794" y="90284"/>
                  </a:lnTo>
                  <a:lnTo>
                    <a:pt x="417207" y="59697"/>
                  </a:lnTo>
                  <a:lnTo>
                    <a:pt x="381790" y="34656"/>
                  </a:lnTo>
                  <a:lnTo>
                    <a:pt x="342262" y="15881"/>
                  </a:lnTo>
                  <a:lnTo>
                    <a:pt x="299341" y="4090"/>
                  </a:lnTo>
                  <a:lnTo>
                    <a:pt x="253745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963930" y="3611117"/>
              <a:ext cx="508000" cy="508000"/>
            </a:xfrm>
            <a:custGeom>
              <a:avLst/>
              <a:gdLst/>
              <a:ahLst/>
              <a:cxnLst/>
              <a:rect l="l" t="t" r="r" b="b"/>
              <a:pathLst>
                <a:path w="508000" h="508000">
                  <a:moveTo>
                    <a:pt x="0" y="253745"/>
                  </a:moveTo>
                  <a:lnTo>
                    <a:pt x="4088" y="208150"/>
                  </a:lnTo>
                  <a:lnTo>
                    <a:pt x="15874" y="165229"/>
                  </a:lnTo>
                  <a:lnTo>
                    <a:pt x="34642" y="125701"/>
                  </a:lnTo>
                  <a:lnTo>
                    <a:pt x="59676" y="90284"/>
                  </a:lnTo>
                  <a:lnTo>
                    <a:pt x="90258" y="59697"/>
                  </a:lnTo>
                  <a:lnTo>
                    <a:pt x="125673" y="34656"/>
                  </a:lnTo>
                  <a:lnTo>
                    <a:pt x="165204" y="15881"/>
                  </a:lnTo>
                  <a:lnTo>
                    <a:pt x="208133" y="4090"/>
                  </a:lnTo>
                  <a:lnTo>
                    <a:pt x="253745" y="0"/>
                  </a:lnTo>
                  <a:lnTo>
                    <a:pt x="299341" y="4090"/>
                  </a:lnTo>
                  <a:lnTo>
                    <a:pt x="342262" y="15881"/>
                  </a:lnTo>
                  <a:lnTo>
                    <a:pt x="381790" y="34656"/>
                  </a:lnTo>
                  <a:lnTo>
                    <a:pt x="417207" y="59697"/>
                  </a:lnTo>
                  <a:lnTo>
                    <a:pt x="447794" y="90284"/>
                  </a:lnTo>
                  <a:lnTo>
                    <a:pt x="472835" y="125701"/>
                  </a:lnTo>
                  <a:lnTo>
                    <a:pt x="491610" y="165229"/>
                  </a:lnTo>
                  <a:lnTo>
                    <a:pt x="503401" y="208150"/>
                  </a:lnTo>
                  <a:lnTo>
                    <a:pt x="507491" y="253745"/>
                  </a:lnTo>
                  <a:lnTo>
                    <a:pt x="503401" y="299341"/>
                  </a:lnTo>
                  <a:lnTo>
                    <a:pt x="491610" y="342262"/>
                  </a:lnTo>
                  <a:lnTo>
                    <a:pt x="472835" y="381790"/>
                  </a:lnTo>
                  <a:lnTo>
                    <a:pt x="447794" y="417207"/>
                  </a:lnTo>
                  <a:lnTo>
                    <a:pt x="417207" y="447794"/>
                  </a:lnTo>
                  <a:lnTo>
                    <a:pt x="381790" y="472835"/>
                  </a:lnTo>
                  <a:lnTo>
                    <a:pt x="342262" y="491610"/>
                  </a:lnTo>
                  <a:lnTo>
                    <a:pt x="299341" y="503401"/>
                  </a:lnTo>
                  <a:lnTo>
                    <a:pt x="253745" y="507491"/>
                  </a:lnTo>
                  <a:lnTo>
                    <a:pt x="208133" y="503401"/>
                  </a:lnTo>
                  <a:lnTo>
                    <a:pt x="165204" y="491610"/>
                  </a:lnTo>
                  <a:lnTo>
                    <a:pt x="125673" y="472835"/>
                  </a:lnTo>
                  <a:lnTo>
                    <a:pt x="90258" y="447794"/>
                  </a:lnTo>
                  <a:lnTo>
                    <a:pt x="59676" y="417207"/>
                  </a:lnTo>
                  <a:lnTo>
                    <a:pt x="34642" y="381790"/>
                  </a:lnTo>
                  <a:lnTo>
                    <a:pt x="15874" y="342262"/>
                  </a:lnTo>
                  <a:lnTo>
                    <a:pt x="4088" y="299341"/>
                  </a:lnTo>
                  <a:lnTo>
                    <a:pt x="0" y="253745"/>
                  </a:lnTo>
                  <a:close/>
                </a:path>
              </a:pathLst>
            </a:custGeom>
            <a:ln w="19049">
              <a:solidFill>
                <a:srgbClr val="008F3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/>
          <p:nvPr/>
        </p:nvSpPr>
        <p:spPr>
          <a:xfrm>
            <a:off x="1233677" y="4271009"/>
            <a:ext cx="4328160" cy="508000"/>
          </a:xfrm>
          <a:custGeom>
            <a:avLst/>
            <a:gdLst/>
            <a:ahLst/>
            <a:cxnLst/>
            <a:rect l="l" t="t" r="r" b="b"/>
            <a:pathLst>
              <a:path w="4328160" h="508000">
                <a:moveTo>
                  <a:pt x="4328160" y="507491"/>
                </a:moveTo>
                <a:lnTo>
                  <a:pt x="253746" y="507491"/>
                </a:lnTo>
                <a:lnTo>
                  <a:pt x="0" y="253745"/>
                </a:lnTo>
                <a:lnTo>
                  <a:pt x="253746" y="0"/>
                </a:lnTo>
                <a:lnTo>
                  <a:pt x="4328160" y="0"/>
                </a:lnTo>
                <a:lnTo>
                  <a:pt x="4328160" y="507491"/>
                </a:lnTo>
                <a:close/>
              </a:path>
            </a:pathLst>
          </a:custGeom>
          <a:ln w="19050">
            <a:solidFill>
              <a:srgbClr val="008F3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731391" y="4394072"/>
            <a:ext cx="358711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dirty="0">
                <a:latin typeface="Calibri"/>
                <a:cs typeface="Calibri"/>
              </a:rPr>
              <a:t>This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means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want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to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be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part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of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planning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committees.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954405" y="4261484"/>
            <a:ext cx="527050" cy="527050"/>
            <a:chOff x="954405" y="4261484"/>
            <a:chExt cx="527050" cy="527050"/>
          </a:xfrm>
        </p:grpSpPr>
        <p:sp>
          <p:nvSpPr>
            <p:cNvPr id="20" name="object 20"/>
            <p:cNvSpPr/>
            <p:nvPr/>
          </p:nvSpPr>
          <p:spPr>
            <a:xfrm>
              <a:off x="963930" y="4271009"/>
              <a:ext cx="508000" cy="508000"/>
            </a:xfrm>
            <a:custGeom>
              <a:avLst/>
              <a:gdLst/>
              <a:ahLst/>
              <a:cxnLst/>
              <a:rect l="l" t="t" r="r" b="b"/>
              <a:pathLst>
                <a:path w="508000" h="508000">
                  <a:moveTo>
                    <a:pt x="253745" y="0"/>
                  </a:moveTo>
                  <a:lnTo>
                    <a:pt x="208133" y="4090"/>
                  </a:lnTo>
                  <a:lnTo>
                    <a:pt x="165204" y="15881"/>
                  </a:lnTo>
                  <a:lnTo>
                    <a:pt x="125673" y="34656"/>
                  </a:lnTo>
                  <a:lnTo>
                    <a:pt x="90258" y="59697"/>
                  </a:lnTo>
                  <a:lnTo>
                    <a:pt x="59676" y="90284"/>
                  </a:lnTo>
                  <a:lnTo>
                    <a:pt x="34642" y="125701"/>
                  </a:lnTo>
                  <a:lnTo>
                    <a:pt x="15874" y="165229"/>
                  </a:lnTo>
                  <a:lnTo>
                    <a:pt x="4088" y="208150"/>
                  </a:lnTo>
                  <a:lnTo>
                    <a:pt x="0" y="253745"/>
                  </a:lnTo>
                  <a:lnTo>
                    <a:pt x="4088" y="299341"/>
                  </a:lnTo>
                  <a:lnTo>
                    <a:pt x="15874" y="342262"/>
                  </a:lnTo>
                  <a:lnTo>
                    <a:pt x="34642" y="381790"/>
                  </a:lnTo>
                  <a:lnTo>
                    <a:pt x="59676" y="417207"/>
                  </a:lnTo>
                  <a:lnTo>
                    <a:pt x="90258" y="447794"/>
                  </a:lnTo>
                  <a:lnTo>
                    <a:pt x="125673" y="472835"/>
                  </a:lnTo>
                  <a:lnTo>
                    <a:pt x="165204" y="491610"/>
                  </a:lnTo>
                  <a:lnTo>
                    <a:pt x="208133" y="503401"/>
                  </a:lnTo>
                  <a:lnTo>
                    <a:pt x="253745" y="507491"/>
                  </a:lnTo>
                  <a:lnTo>
                    <a:pt x="299341" y="503401"/>
                  </a:lnTo>
                  <a:lnTo>
                    <a:pt x="342262" y="491610"/>
                  </a:lnTo>
                  <a:lnTo>
                    <a:pt x="381790" y="472835"/>
                  </a:lnTo>
                  <a:lnTo>
                    <a:pt x="417207" y="447794"/>
                  </a:lnTo>
                  <a:lnTo>
                    <a:pt x="447794" y="417207"/>
                  </a:lnTo>
                  <a:lnTo>
                    <a:pt x="472835" y="381790"/>
                  </a:lnTo>
                  <a:lnTo>
                    <a:pt x="491610" y="342262"/>
                  </a:lnTo>
                  <a:lnTo>
                    <a:pt x="503401" y="299341"/>
                  </a:lnTo>
                  <a:lnTo>
                    <a:pt x="507491" y="253745"/>
                  </a:lnTo>
                  <a:lnTo>
                    <a:pt x="503401" y="208150"/>
                  </a:lnTo>
                  <a:lnTo>
                    <a:pt x="491610" y="165229"/>
                  </a:lnTo>
                  <a:lnTo>
                    <a:pt x="472835" y="125701"/>
                  </a:lnTo>
                  <a:lnTo>
                    <a:pt x="447794" y="90284"/>
                  </a:lnTo>
                  <a:lnTo>
                    <a:pt x="417207" y="59697"/>
                  </a:lnTo>
                  <a:lnTo>
                    <a:pt x="381790" y="34656"/>
                  </a:lnTo>
                  <a:lnTo>
                    <a:pt x="342262" y="15881"/>
                  </a:lnTo>
                  <a:lnTo>
                    <a:pt x="299341" y="4090"/>
                  </a:lnTo>
                  <a:lnTo>
                    <a:pt x="253745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963930" y="4271009"/>
              <a:ext cx="508000" cy="508000"/>
            </a:xfrm>
            <a:custGeom>
              <a:avLst/>
              <a:gdLst/>
              <a:ahLst/>
              <a:cxnLst/>
              <a:rect l="l" t="t" r="r" b="b"/>
              <a:pathLst>
                <a:path w="508000" h="508000">
                  <a:moveTo>
                    <a:pt x="0" y="253745"/>
                  </a:moveTo>
                  <a:lnTo>
                    <a:pt x="4088" y="208150"/>
                  </a:lnTo>
                  <a:lnTo>
                    <a:pt x="15874" y="165229"/>
                  </a:lnTo>
                  <a:lnTo>
                    <a:pt x="34642" y="125701"/>
                  </a:lnTo>
                  <a:lnTo>
                    <a:pt x="59676" y="90284"/>
                  </a:lnTo>
                  <a:lnTo>
                    <a:pt x="90258" y="59697"/>
                  </a:lnTo>
                  <a:lnTo>
                    <a:pt x="125673" y="34656"/>
                  </a:lnTo>
                  <a:lnTo>
                    <a:pt x="165204" y="15881"/>
                  </a:lnTo>
                  <a:lnTo>
                    <a:pt x="208133" y="4090"/>
                  </a:lnTo>
                  <a:lnTo>
                    <a:pt x="253745" y="0"/>
                  </a:lnTo>
                  <a:lnTo>
                    <a:pt x="299341" y="4090"/>
                  </a:lnTo>
                  <a:lnTo>
                    <a:pt x="342262" y="15881"/>
                  </a:lnTo>
                  <a:lnTo>
                    <a:pt x="381790" y="34656"/>
                  </a:lnTo>
                  <a:lnTo>
                    <a:pt x="417207" y="59697"/>
                  </a:lnTo>
                  <a:lnTo>
                    <a:pt x="447794" y="90284"/>
                  </a:lnTo>
                  <a:lnTo>
                    <a:pt x="472835" y="125701"/>
                  </a:lnTo>
                  <a:lnTo>
                    <a:pt x="491610" y="165229"/>
                  </a:lnTo>
                  <a:lnTo>
                    <a:pt x="503401" y="208150"/>
                  </a:lnTo>
                  <a:lnTo>
                    <a:pt x="507491" y="253745"/>
                  </a:lnTo>
                  <a:lnTo>
                    <a:pt x="503401" y="299341"/>
                  </a:lnTo>
                  <a:lnTo>
                    <a:pt x="491610" y="342262"/>
                  </a:lnTo>
                  <a:lnTo>
                    <a:pt x="472835" y="381790"/>
                  </a:lnTo>
                  <a:lnTo>
                    <a:pt x="447794" y="417207"/>
                  </a:lnTo>
                  <a:lnTo>
                    <a:pt x="417207" y="447794"/>
                  </a:lnTo>
                  <a:lnTo>
                    <a:pt x="381790" y="472835"/>
                  </a:lnTo>
                  <a:lnTo>
                    <a:pt x="342262" y="491610"/>
                  </a:lnTo>
                  <a:lnTo>
                    <a:pt x="299341" y="503401"/>
                  </a:lnTo>
                  <a:lnTo>
                    <a:pt x="253745" y="507491"/>
                  </a:lnTo>
                  <a:lnTo>
                    <a:pt x="208133" y="503401"/>
                  </a:lnTo>
                  <a:lnTo>
                    <a:pt x="165204" y="491610"/>
                  </a:lnTo>
                  <a:lnTo>
                    <a:pt x="125673" y="472835"/>
                  </a:lnTo>
                  <a:lnTo>
                    <a:pt x="90258" y="447794"/>
                  </a:lnTo>
                  <a:lnTo>
                    <a:pt x="59676" y="417207"/>
                  </a:lnTo>
                  <a:lnTo>
                    <a:pt x="34642" y="381790"/>
                  </a:lnTo>
                  <a:lnTo>
                    <a:pt x="15874" y="342262"/>
                  </a:lnTo>
                  <a:lnTo>
                    <a:pt x="4088" y="299341"/>
                  </a:lnTo>
                  <a:lnTo>
                    <a:pt x="0" y="253745"/>
                  </a:lnTo>
                  <a:close/>
                </a:path>
              </a:pathLst>
            </a:custGeom>
            <a:ln w="19050">
              <a:solidFill>
                <a:srgbClr val="008F3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/>
          <p:nvPr/>
        </p:nvSpPr>
        <p:spPr>
          <a:xfrm>
            <a:off x="1216913" y="4930902"/>
            <a:ext cx="4328160" cy="508000"/>
          </a:xfrm>
          <a:custGeom>
            <a:avLst/>
            <a:gdLst/>
            <a:ahLst/>
            <a:cxnLst/>
            <a:rect l="l" t="t" r="r" b="b"/>
            <a:pathLst>
              <a:path w="4328160" h="508000">
                <a:moveTo>
                  <a:pt x="4328160" y="507492"/>
                </a:moveTo>
                <a:lnTo>
                  <a:pt x="253746" y="507492"/>
                </a:lnTo>
                <a:lnTo>
                  <a:pt x="0" y="253746"/>
                </a:lnTo>
                <a:lnTo>
                  <a:pt x="253746" y="0"/>
                </a:lnTo>
                <a:lnTo>
                  <a:pt x="4328160" y="0"/>
                </a:lnTo>
                <a:lnTo>
                  <a:pt x="4328160" y="507492"/>
                </a:lnTo>
                <a:close/>
              </a:path>
            </a:pathLst>
          </a:custGeom>
          <a:ln w="19049">
            <a:solidFill>
              <a:srgbClr val="008F3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1573530" y="4962905"/>
            <a:ext cx="3870325" cy="404495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410209" marR="5080" indent="-398145">
              <a:lnSpc>
                <a:spcPts val="1430"/>
              </a:lnSpc>
              <a:spcBef>
                <a:spcPts val="250"/>
              </a:spcBef>
            </a:pPr>
            <a:r>
              <a:rPr sz="1300" dirty="0">
                <a:latin typeface="Calibri"/>
                <a:cs typeface="Calibri"/>
              </a:rPr>
              <a:t>This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means</a:t>
            </a:r>
            <a:r>
              <a:rPr sz="1300" spc="-1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want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to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be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part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of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the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decisions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if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a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program </a:t>
            </a:r>
            <a:r>
              <a:rPr sz="1300" dirty="0">
                <a:latin typeface="Calibri"/>
                <a:cs typeface="Calibri"/>
              </a:rPr>
              <a:t>at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Summer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Street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is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going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to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be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discontinued.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954405" y="4921377"/>
            <a:ext cx="527050" cy="527050"/>
            <a:chOff x="954405" y="4921377"/>
            <a:chExt cx="527050" cy="527050"/>
          </a:xfrm>
        </p:grpSpPr>
        <p:sp>
          <p:nvSpPr>
            <p:cNvPr id="25" name="object 25"/>
            <p:cNvSpPr/>
            <p:nvPr/>
          </p:nvSpPr>
          <p:spPr>
            <a:xfrm>
              <a:off x="963930" y="4930902"/>
              <a:ext cx="508000" cy="508000"/>
            </a:xfrm>
            <a:custGeom>
              <a:avLst/>
              <a:gdLst/>
              <a:ahLst/>
              <a:cxnLst/>
              <a:rect l="l" t="t" r="r" b="b"/>
              <a:pathLst>
                <a:path w="508000" h="508000">
                  <a:moveTo>
                    <a:pt x="253745" y="0"/>
                  </a:moveTo>
                  <a:lnTo>
                    <a:pt x="208133" y="4090"/>
                  </a:lnTo>
                  <a:lnTo>
                    <a:pt x="165204" y="15881"/>
                  </a:lnTo>
                  <a:lnTo>
                    <a:pt x="125673" y="34656"/>
                  </a:lnTo>
                  <a:lnTo>
                    <a:pt x="90258" y="59697"/>
                  </a:lnTo>
                  <a:lnTo>
                    <a:pt x="59676" y="90284"/>
                  </a:lnTo>
                  <a:lnTo>
                    <a:pt x="34642" y="125701"/>
                  </a:lnTo>
                  <a:lnTo>
                    <a:pt x="15874" y="165229"/>
                  </a:lnTo>
                  <a:lnTo>
                    <a:pt x="4088" y="208150"/>
                  </a:lnTo>
                  <a:lnTo>
                    <a:pt x="0" y="253746"/>
                  </a:lnTo>
                  <a:lnTo>
                    <a:pt x="4088" y="299341"/>
                  </a:lnTo>
                  <a:lnTo>
                    <a:pt x="15874" y="342262"/>
                  </a:lnTo>
                  <a:lnTo>
                    <a:pt x="34642" y="381790"/>
                  </a:lnTo>
                  <a:lnTo>
                    <a:pt x="59676" y="417207"/>
                  </a:lnTo>
                  <a:lnTo>
                    <a:pt x="90258" y="447794"/>
                  </a:lnTo>
                  <a:lnTo>
                    <a:pt x="125673" y="472835"/>
                  </a:lnTo>
                  <a:lnTo>
                    <a:pt x="165204" y="491610"/>
                  </a:lnTo>
                  <a:lnTo>
                    <a:pt x="208133" y="503401"/>
                  </a:lnTo>
                  <a:lnTo>
                    <a:pt x="253745" y="507492"/>
                  </a:lnTo>
                  <a:lnTo>
                    <a:pt x="299341" y="503401"/>
                  </a:lnTo>
                  <a:lnTo>
                    <a:pt x="342262" y="491610"/>
                  </a:lnTo>
                  <a:lnTo>
                    <a:pt x="381790" y="472835"/>
                  </a:lnTo>
                  <a:lnTo>
                    <a:pt x="417207" y="447794"/>
                  </a:lnTo>
                  <a:lnTo>
                    <a:pt x="447794" y="417207"/>
                  </a:lnTo>
                  <a:lnTo>
                    <a:pt x="472835" y="381790"/>
                  </a:lnTo>
                  <a:lnTo>
                    <a:pt x="491610" y="342262"/>
                  </a:lnTo>
                  <a:lnTo>
                    <a:pt x="503401" y="299341"/>
                  </a:lnTo>
                  <a:lnTo>
                    <a:pt x="507491" y="253746"/>
                  </a:lnTo>
                  <a:lnTo>
                    <a:pt x="503401" y="208150"/>
                  </a:lnTo>
                  <a:lnTo>
                    <a:pt x="491610" y="165229"/>
                  </a:lnTo>
                  <a:lnTo>
                    <a:pt x="472835" y="125701"/>
                  </a:lnTo>
                  <a:lnTo>
                    <a:pt x="447794" y="90284"/>
                  </a:lnTo>
                  <a:lnTo>
                    <a:pt x="417207" y="59697"/>
                  </a:lnTo>
                  <a:lnTo>
                    <a:pt x="381790" y="34656"/>
                  </a:lnTo>
                  <a:lnTo>
                    <a:pt x="342262" y="15881"/>
                  </a:lnTo>
                  <a:lnTo>
                    <a:pt x="299341" y="4090"/>
                  </a:lnTo>
                  <a:lnTo>
                    <a:pt x="253745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963930" y="4930902"/>
              <a:ext cx="508000" cy="508000"/>
            </a:xfrm>
            <a:custGeom>
              <a:avLst/>
              <a:gdLst/>
              <a:ahLst/>
              <a:cxnLst/>
              <a:rect l="l" t="t" r="r" b="b"/>
              <a:pathLst>
                <a:path w="508000" h="508000">
                  <a:moveTo>
                    <a:pt x="0" y="253746"/>
                  </a:moveTo>
                  <a:lnTo>
                    <a:pt x="4088" y="208150"/>
                  </a:lnTo>
                  <a:lnTo>
                    <a:pt x="15874" y="165229"/>
                  </a:lnTo>
                  <a:lnTo>
                    <a:pt x="34642" y="125701"/>
                  </a:lnTo>
                  <a:lnTo>
                    <a:pt x="59676" y="90284"/>
                  </a:lnTo>
                  <a:lnTo>
                    <a:pt x="90258" y="59697"/>
                  </a:lnTo>
                  <a:lnTo>
                    <a:pt x="125673" y="34656"/>
                  </a:lnTo>
                  <a:lnTo>
                    <a:pt x="165204" y="15881"/>
                  </a:lnTo>
                  <a:lnTo>
                    <a:pt x="208133" y="4090"/>
                  </a:lnTo>
                  <a:lnTo>
                    <a:pt x="253745" y="0"/>
                  </a:lnTo>
                  <a:lnTo>
                    <a:pt x="299341" y="4090"/>
                  </a:lnTo>
                  <a:lnTo>
                    <a:pt x="342262" y="15881"/>
                  </a:lnTo>
                  <a:lnTo>
                    <a:pt x="381790" y="34656"/>
                  </a:lnTo>
                  <a:lnTo>
                    <a:pt x="417207" y="59697"/>
                  </a:lnTo>
                  <a:lnTo>
                    <a:pt x="447794" y="90284"/>
                  </a:lnTo>
                  <a:lnTo>
                    <a:pt x="472835" y="125701"/>
                  </a:lnTo>
                  <a:lnTo>
                    <a:pt x="491610" y="165229"/>
                  </a:lnTo>
                  <a:lnTo>
                    <a:pt x="503401" y="208150"/>
                  </a:lnTo>
                  <a:lnTo>
                    <a:pt x="507491" y="253746"/>
                  </a:lnTo>
                  <a:lnTo>
                    <a:pt x="503401" y="299341"/>
                  </a:lnTo>
                  <a:lnTo>
                    <a:pt x="491610" y="342262"/>
                  </a:lnTo>
                  <a:lnTo>
                    <a:pt x="472835" y="381790"/>
                  </a:lnTo>
                  <a:lnTo>
                    <a:pt x="447794" y="417207"/>
                  </a:lnTo>
                  <a:lnTo>
                    <a:pt x="417207" y="447794"/>
                  </a:lnTo>
                  <a:lnTo>
                    <a:pt x="381790" y="472835"/>
                  </a:lnTo>
                  <a:lnTo>
                    <a:pt x="342262" y="491610"/>
                  </a:lnTo>
                  <a:lnTo>
                    <a:pt x="299341" y="503401"/>
                  </a:lnTo>
                  <a:lnTo>
                    <a:pt x="253745" y="507492"/>
                  </a:lnTo>
                  <a:lnTo>
                    <a:pt x="208133" y="503401"/>
                  </a:lnTo>
                  <a:lnTo>
                    <a:pt x="165204" y="491610"/>
                  </a:lnTo>
                  <a:lnTo>
                    <a:pt x="125673" y="472835"/>
                  </a:lnTo>
                  <a:lnTo>
                    <a:pt x="90258" y="447794"/>
                  </a:lnTo>
                  <a:lnTo>
                    <a:pt x="59676" y="417207"/>
                  </a:lnTo>
                  <a:lnTo>
                    <a:pt x="34642" y="381790"/>
                  </a:lnTo>
                  <a:lnTo>
                    <a:pt x="15874" y="342262"/>
                  </a:lnTo>
                  <a:lnTo>
                    <a:pt x="4088" y="299341"/>
                  </a:lnTo>
                  <a:lnTo>
                    <a:pt x="0" y="253746"/>
                  </a:lnTo>
                  <a:close/>
                </a:path>
              </a:pathLst>
            </a:custGeom>
            <a:ln w="19049">
              <a:solidFill>
                <a:srgbClr val="008F3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7" name="object 27"/>
          <p:cNvGrpSpPr/>
          <p:nvPr/>
        </p:nvGrpSpPr>
        <p:grpSpPr>
          <a:xfrm>
            <a:off x="847327" y="621791"/>
            <a:ext cx="4961255" cy="1477010"/>
            <a:chOff x="847327" y="621791"/>
            <a:chExt cx="4961255" cy="1477010"/>
          </a:xfrm>
        </p:grpSpPr>
        <p:pic>
          <p:nvPicPr>
            <p:cNvPr id="28" name="object 2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47327" y="758817"/>
              <a:ext cx="4960653" cy="1099060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59763" y="621791"/>
              <a:ext cx="4456176" cy="1476755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861059" y="772667"/>
              <a:ext cx="4883150" cy="1021080"/>
            </a:xfrm>
            <a:custGeom>
              <a:avLst/>
              <a:gdLst/>
              <a:ahLst/>
              <a:cxnLst/>
              <a:rect l="l" t="t" r="r" b="b"/>
              <a:pathLst>
                <a:path w="4883150" h="1021080">
                  <a:moveTo>
                    <a:pt x="4712716" y="0"/>
                  </a:moveTo>
                  <a:lnTo>
                    <a:pt x="170180" y="0"/>
                  </a:lnTo>
                  <a:lnTo>
                    <a:pt x="124937" y="6079"/>
                  </a:lnTo>
                  <a:lnTo>
                    <a:pt x="84284" y="23236"/>
                  </a:lnTo>
                  <a:lnTo>
                    <a:pt x="49842" y="49847"/>
                  </a:lnTo>
                  <a:lnTo>
                    <a:pt x="23233" y="84290"/>
                  </a:lnTo>
                  <a:lnTo>
                    <a:pt x="6078" y="124942"/>
                  </a:lnTo>
                  <a:lnTo>
                    <a:pt x="0" y="170180"/>
                  </a:lnTo>
                  <a:lnTo>
                    <a:pt x="0" y="850900"/>
                  </a:lnTo>
                  <a:lnTo>
                    <a:pt x="6078" y="896137"/>
                  </a:lnTo>
                  <a:lnTo>
                    <a:pt x="23233" y="936789"/>
                  </a:lnTo>
                  <a:lnTo>
                    <a:pt x="49842" y="971232"/>
                  </a:lnTo>
                  <a:lnTo>
                    <a:pt x="84284" y="997843"/>
                  </a:lnTo>
                  <a:lnTo>
                    <a:pt x="124937" y="1015000"/>
                  </a:lnTo>
                  <a:lnTo>
                    <a:pt x="170180" y="1021080"/>
                  </a:lnTo>
                  <a:lnTo>
                    <a:pt x="4712716" y="1021080"/>
                  </a:lnTo>
                  <a:lnTo>
                    <a:pt x="4757953" y="1015000"/>
                  </a:lnTo>
                  <a:lnTo>
                    <a:pt x="4798605" y="997843"/>
                  </a:lnTo>
                  <a:lnTo>
                    <a:pt x="4833048" y="971232"/>
                  </a:lnTo>
                  <a:lnTo>
                    <a:pt x="4859659" y="936789"/>
                  </a:lnTo>
                  <a:lnTo>
                    <a:pt x="4876816" y="896137"/>
                  </a:lnTo>
                  <a:lnTo>
                    <a:pt x="4882895" y="850900"/>
                  </a:lnTo>
                  <a:lnTo>
                    <a:pt x="4882895" y="170180"/>
                  </a:lnTo>
                  <a:lnTo>
                    <a:pt x="4876816" y="124942"/>
                  </a:lnTo>
                  <a:lnTo>
                    <a:pt x="4859659" y="84290"/>
                  </a:lnTo>
                  <a:lnTo>
                    <a:pt x="4833048" y="49847"/>
                  </a:lnTo>
                  <a:lnTo>
                    <a:pt x="4798605" y="23236"/>
                  </a:lnTo>
                  <a:lnTo>
                    <a:pt x="4757953" y="6079"/>
                  </a:lnTo>
                  <a:lnTo>
                    <a:pt x="4712716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861059" y="772667"/>
              <a:ext cx="4883150" cy="1021080"/>
            </a:xfrm>
            <a:custGeom>
              <a:avLst/>
              <a:gdLst/>
              <a:ahLst/>
              <a:cxnLst/>
              <a:rect l="l" t="t" r="r" b="b"/>
              <a:pathLst>
                <a:path w="4883150" h="1021080">
                  <a:moveTo>
                    <a:pt x="0" y="170180"/>
                  </a:moveTo>
                  <a:lnTo>
                    <a:pt x="6078" y="124942"/>
                  </a:lnTo>
                  <a:lnTo>
                    <a:pt x="23233" y="84290"/>
                  </a:lnTo>
                  <a:lnTo>
                    <a:pt x="49842" y="49847"/>
                  </a:lnTo>
                  <a:lnTo>
                    <a:pt x="84284" y="23236"/>
                  </a:lnTo>
                  <a:lnTo>
                    <a:pt x="124937" y="6079"/>
                  </a:lnTo>
                  <a:lnTo>
                    <a:pt x="170180" y="0"/>
                  </a:lnTo>
                  <a:lnTo>
                    <a:pt x="4712716" y="0"/>
                  </a:lnTo>
                  <a:lnTo>
                    <a:pt x="4757953" y="6079"/>
                  </a:lnTo>
                  <a:lnTo>
                    <a:pt x="4798605" y="23236"/>
                  </a:lnTo>
                  <a:lnTo>
                    <a:pt x="4833048" y="49847"/>
                  </a:lnTo>
                  <a:lnTo>
                    <a:pt x="4859659" y="84290"/>
                  </a:lnTo>
                  <a:lnTo>
                    <a:pt x="4876816" y="124942"/>
                  </a:lnTo>
                  <a:lnTo>
                    <a:pt x="4882895" y="170180"/>
                  </a:lnTo>
                  <a:lnTo>
                    <a:pt x="4882895" y="850900"/>
                  </a:lnTo>
                  <a:lnTo>
                    <a:pt x="4876816" y="896137"/>
                  </a:lnTo>
                  <a:lnTo>
                    <a:pt x="4859659" y="936789"/>
                  </a:lnTo>
                  <a:lnTo>
                    <a:pt x="4833048" y="971232"/>
                  </a:lnTo>
                  <a:lnTo>
                    <a:pt x="4798605" y="997843"/>
                  </a:lnTo>
                  <a:lnTo>
                    <a:pt x="4757953" y="1015000"/>
                  </a:lnTo>
                  <a:lnTo>
                    <a:pt x="4712716" y="1021080"/>
                  </a:lnTo>
                  <a:lnTo>
                    <a:pt x="170180" y="1021080"/>
                  </a:lnTo>
                  <a:lnTo>
                    <a:pt x="124937" y="1015000"/>
                  </a:lnTo>
                  <a:lnTo>
                    <a:pt x="84284" y="997843"/>
                  </a:lnTo>
                  <a:lnTo>
                    <a:pt x="49842" y="971232"/>
                  </a:lnTo>
                  <a:lnTo>
                    <a:pt x="23233" y="936789"/>
                  </a:lnTo>
                  <a:lnTo>
                    <a:pt x="6078" y="896137"/>
                  </a:lnTo>
                  <a:lnTo>
                    <a:pt x="0" y="850900"/>
                  </a:lnTo>
                  <a:lnTo>
                    <a:pt x="0" y="17018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3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85671" y="646175"/>
              <a:ext cx="4354830" cy="928877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75587" y="1092708"/>
              <a:ext cx="4082034" cy="928877"/>
            </a:xfrm>
            <a:prstGeom prst="rect">
              <a:avLst/>
            </a:prstGeom>
          </p:spPr>
        </p:pic>
      </p:grpSp>
      <p:sp>
        <p:nvSpPr>
          <p:cNvPr id="34" name="object 34"/>
          <p:cNvSpPr txBox="1">
            <a:spLocks noGrp="1"/>
          </p:cNvSpPr>
          <p:nvPr>
            <p:ph type="title"/>
          </p:nvPr>
        </p:nvSpPr>
        <p:spPr>
          <a:xfrm>
            <a:off x="1436369" y="754126"/>
            <a:ext cx="3736340" cy="960755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102235" marR="5080" indent="-90170">
              <a:lnSpc>
                <a:spcPts val="3520"/>
              </a:lnSpc>
              <a:spcBef>
                <a:spcPts val="484"/>
              </a:spcBef>
            </a:pPr>
            <a:r>
              <a:rPr dirty="0"/>
              <a:t>3.</a:t>
            </a:r>
            <a:r>
              <a:rPr spc="-30" dirty="0"/>
              <a:t> </a:t>
            </a:r>
            <a:r>
              <a:rPr dirty="0"/>
              <a:t>The</a:t>
            </a:r>
            <a:r>
              <a:rPr spc="-25" dirty="0"/>
              <a:t> </a:t>
            </a:r>
            <a:r>
              <a:rPr dirty="0"/>
              <a:t>Right</a:t>
            </a:r>
            <a:r>
              <a:rPr spc="-30" dirty="0"/>
              <a:t> </a:t>
            </a:r>
            <a:r>
              <a:rPr dirty="0"/>
              <a:t>to</a:t>
            </a:r>
            <a:r>
              <a:rPr spc="-25" dirty="0"/>
              <a:t> </a:t>
            </a:r>
            <a:r>
              <a:rPr spc="-10" dirty="0"/>
              <a:t>Choose </a:t>
            </a:r>
            <a:r>
              <a:rPr dirty="0"/>
              <a:t>Programs</a:t>
            </a:r>
            <a:r>
              <a:rPr spc="-110" dirty="0"/>
              <a:t> </a:t>
            </a:r>
            <a:r>
              <a:rPr dirty="0"/>
              <a:t>&amp;</a:t>
            </a:r>
            <a:r>
              <a:rPr spc="-60" dirty="0"/>
              <a:t> </a:t>
            </a:r>
            <a:r>
              <a:rPr spc="-10" dirty="0"/>
              <a:t>Activities</a:t>
            </a:r>
          </a:p>
        </p:txBody>
      </p:sp>
      <p:sp>
        <p:nvSpPr>
          <p:cNvPr id="35" name="object 35"/>
          <p:cNvSpPr/>
          <p:nvPr/>
        </p:nvSpPr>
        <p:spPr>
          <a:xfrm>
            <a:off x="6954773" y="2291333"/>
            <a:ext cx="4223385" cy="466725"/>
          </a:xfrm>
          <a:custGeom>
            <a:avLst/>
            <a:gdLst/>
            <a:ahLst/>
            <a:cxnLst/>
            <a:rect l="l" t="t" r="r" b="b"/>
            <a:pathLst>
              <a:path w="4223384" h="466725">
                <a:moveTo>
                  <a:pt x="4223004" y="466343"/>
                </a:moveTo>
                <a:lnTo>
                  <a:pt x="233172" y="466343"/>
                </a:lnTo>
                <a:lnTo>
                  <a:pt x="0" y="233171"/>
                </a:lnTo>
                <a:lnTo>
                  <a:pt x="233172" y="0"/>
                </a:lnTo>
                <a:lnTo>
                  <a:pt x="4223004" y="0"/>
                </a:lnTo>
                <a:lnTo>
                  <a:pt x="4223004" y="466343"/>
                </a:lnTo>
                <a:close/>
              </a:path>
            </a:pathLst>
          </a:custGeom>
          <a:ln w="19050">
            <a:solidFill>
              <a:srgbClr val="008F3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7273543" y="2302586"/>
            <a:ext cx="3812540" cy="4051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1495"/>
              </a:lnSpc>
              <a:spcBef>
                <a:spcPts val="95"/>
              </a:spcBef>
            </a:pPr>
            <a:r>
              <a:rPr sz="1300" dirty="0">
                <a:latin typeface="Calibri"/>
                <a:cs typeface="Calibri"/>
              </a:rPr>
              <a:t>This</a:t>
            </a:r>
            <a:r>
              <a:rPr sz="1300" spc="-5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means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that</a:t>
            </a:r>
            <a:r>
              <a:rPr sz="1300" spc="-5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</a:t>
            </a:r>
            <a:r>
              <a:rPr sz="1300" spc="-4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want</a:t>
            </a:r>
            <a:r>
              <a:rPr sz="1300" spc="-4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more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than</a:t>
            </a:r>
            <a:r>
              <a:rPr sz="1300" spc="-4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something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to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keep</a:t>
            </a:r>
            <a:r>
              <a:rPr sz="1300" spc="-45" dirty="0">
                <a:latin typeface="Calibri"/>
                <a:cs typeface="Calibri"/>
              </a:rPr>
              <a:t> </a:t>
            </a:r>
            <a:r>
              <a:rPr sz="1300" spc="-25" dirty="0">
                <a:latin typeface="Calibri"/>
                <a:cs typeface="Calibri"/>
              </a:rPr>
              <a:t>me</a:t>
            </a:r>
            <a:endParaRPr sz="1300">
              <a:latin typeface="Calibri"/>
              <a:cs typeface="Calibri"/>
            </a:endParaRPr>
          </a:p>
          <a:p>
            <a:pPr marL="3175" algn="ctr">
              <a:lnSpc>
                <a:spcPts val="1495"/>
              </a:lnSpc>
            </a:pPr>
            <a:r>
              <a:rPr sz="1300" spc="-10" dirty="0">
                <a:latin typeface="Calibri"/>
                <a:cs typeface="Calibri"/>
              </a:rPr>
              <a:t>busy.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6712077" y="2281808"/>
            <a:ext cx="485775" cy="485775"/>
            <a:chOff x="6712077" y="2281808"/>
            <a:chExt cx="485775" cy="485775"/>
          </a:xfrm>
        </p:grpSpPr>
        <p:sp>
          <p:nvSpPr>
            <p:cNvPr id="38" name="object 38"/>
            <p:cNvSpPr/>
            <p:nvPr/>
          </p:nvSpPr>
          <p:spPr>
            <a:xfrm>
              <a:off x="6721602" y="2291333"/>
              <a:ext cx="466725" cy="466725"/>
            </a:xfrm>
            <a:custGeom>
              <a:avLst/>
              <a:gdLst/>
              <a:ahLst/>
              <a:cxnLst/>
              <a:rect l="l" t="t" r="r" b="b"/>
              <a:pathLst>
                <a:path w="466725" h="466725">
                  <a:moveTo>
                    <a:pt x="233172" y="0"/>
                  </a:moveTo>
                  <a:lnTo>
                    <a:pt x="186179" y="4737"/>
                  </a:lnTo>
                  <a:lnTo>
                    <a:pt x="142410" y="18323"/>
                  </a:lnTo>
                  <a:lnTo>
                    <a:pt x="102803" y="39821"/>
                  </a:lnTo>
                  <a:lnTo>
                    <a:pt x="68294" y="68294"/>
                  </a:lnTo>
                  <a:lnTo>
                    <a:pt x="39821" y="102803"/>
                  </a:lnTo>
                  <a:lnTo>
                    <a:pt x="18323" y="142410"/>
                  </a:lnTo>
                  <a:lnTo>
                    <a:pt x="4737" y="186179"/>
                  </a:lnTo>
                  <a:lnTo>
                    <a:pt x="0" y="233171"/>
                  </a:lnTo>
                  <a:lnTo>
                    <a:pt x="4737" y="280164"/>
                  </a:lnTo>
                  <a:lnTo>
                    <a:pt x="18323" y="323933"/>
                  </a:lnTo>
                  <a:lnTo>
                    <a:pt x="39821" y="363540"/>
                  </a:lnTo>
                  <a:lnTo>
                    <a:pt x="68294" y="398049"/>
                  </a:lnTo>
                  <a:lnTo>
                    <a:pt x="102803" y="426522"/>
                  </a:lnTo>
                  <a:lnTo>
                    <a:pt x="142410" y="448020"/>
                  </a:lnTo>
                  <a:lnTo>
                    <a:pt x="186179" y="461606"/>
                  </a:lnTo>
                  <a:lnTo>
                    <a:pt x="233172" y="466343"/>
                  </a:lnTo>
                  <a:lnTo>
                    <a:pt x="280164" y="461606"/>
                  </a:lnTo>
                  <a:lnTo>
                    <a:pt x="323933" y="448020"/>
                  </a:lnTo>
                  <a:lnTo>
                    <a:pt x="363540" y="426522"/>
                  </a:lnTo>
                  <a:lnTo>
                    <a:pt x="398049" y="398049"/>
                  </a:lnTo>
                  <a:lnTo>
                    <a:pt x="426522" y="363540"/>
                  </a:lnTo>
                  <a:lnTo>
                    <a:pt x="448020" y="323933"/>
                  </a:lnTo>
                  <a:lnTo>
                    <a:pt x="461606" y="280164"/>
                  </a:lnTo>
                  <a:lnTo>
                    <a:pt x="466344" y="233171"/>
                  </a:lnTo>
                  <a:lnTo>
                    <a:pt x="461606" y="186179"/>
                  </a:lnTo>
                  <a:lnTo>
                    <a:pt x="448020" y="142410"/>
                  </a:lnTo>
                  <a:lnTo>
                    <a:pt x="426522" y="102803"/>
                  </a:lnTo>
                  <a:lnTo>
                    <a:pt x="398049" y="68294"/>
                  </a:lnTo>
                  <a:lnTo>
                    <a:pt x="363540" y="39821"/>
                  </a:lnTo>
                  <a:lnTo>
                    <a:pt x="323933" y="18323"/>
                  </a:lnTo>
                  <a:lnTo>
                    <a:pt x="280164" y="4737"/>
                  </a:lnTo>
                  <a:lnTo>
                    <a:pt x="233172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6721602" y="2291333"/>
              <a:ext cx="466725" cy="466725"/>
            </a:xfrm>
            <a:custGeom>
              <a:avLst/>
              <a:gdLst/>
              <a:ahLst/>
              <a:cxnLst/>
              <a:rect l="l" t="t" r="r" b="b"/>
              <a:pathLst>
                <a:path w="466725" h="466725">
                  <a:moveTo>
                    <a:pt x="0" y="233171"/>
                  </a:moveTo>
                  <a:lnTo>
                    <a:pt x="4737" y="186179"/>
                  </a:lnTo>
                  <a:lnTo>
                    <a:pt x="18323" y="142410"/>
                  </a:lnTo>
                  <a:lnTo>
                    <a:pt x="39821" y="102803"/>
                  </a:lnTo>
                  <a:lnTo>
                    <a:pt x="68294" y="68294"/>
                  </a:lnTo>
                  <a:lnTo>
                    <a:pt x="102803" y="39821"/>
                  </a:lnTo>
                  <a:lnTo>
                    <a:pt x="142410" y="18323"/>
                  </a:lnTo>
                  <a:lnTo>
                    <a:pt x="186179" y="4737"/>
                  </a:lnTo>
                  <a:lnTo>
                    <a:pt x="233172" y="0"/>
                  </a:lnTo>
                  <a:lnTo>
                    <a:pt x="280164" y="4737"/>
                  </a:lnTo>
                  <a:lnTo>
                    <a:pt x="323933" y="18323"/>
                  </a:lnTo>
                  <a:lnTo>
                    <a:pt x="363540" y="39821"/>
                  </a:lnTo>
                  <a:lnTo>
                    <a:pt x="398049" y="68294"/>
                  </a:lnTo>
                  <a:lnTo>
                    <a:pt x="426522" y="102803"/>
                  </a:lnTo>
                  <a:lnTo>
                    <a:pt x="448020" y="142410"/>
                  </a:lnTo>
                  <a:lnTo>
                    <a:pt x="461606" y="186179"/>
                  </a:lnTo>
                  <a:lnTo>
                    <a:pt x="466344" y="233171"/>
                  </a:lnTo>
                  <a:lnTo>
                    <a:pt x="461606" y="280164"/>
                  </a:lnTo>
                  <a:lnTo>
                    <a:pt x="448020" y="323933"/>
                  </a:lnTo>
                  <a:lnTo>
                    <a:pt x="426522" y="363540"/>
                  </a:lnTo>
                  <a:lnTo>
                    <a:pt x="398049" y="398049"/>
                  </a:lnTo>
                  <a:lnTo>
                    <a:pt x="363540" y="426522"/>
                  </a:lnTo>
                  <a:lnTo>
                    <a:pt x="323933" y="448020"/>
                  </a:lnTo>
                  <a:lnTo>
                    <a:pt x="280164" y="461606"/>
                  </a:lnTo>
                  <a:lnTo>
                    <a:pt x="233172" y="466343"/>
                  </a:lnTo>
                  <a:lnTo>
                    <a:pt x="186179" y="461606"/>
                  </a:lnTo>
                  <a:lnTo>
                    <a:pt x="142410" y="448020"/>
                  </a:lnTo>
                  <a:lnTo>
                    <a:pt x="102803" y="426522"/>
                  </a:lnTo>
                  <a:lnTo>
                    <a:pt x="68294" y="398049"/>
                  </a:lnTo>
                  <a:lnTo>
                    <a:pt x="39821" y="363540"/>
                  </a:lnTo>
                  <a:lnTo>
                    <a:pt x="18323" y="323933"/>
                  </a:lnTo>
                  <a:lnTo>
                    <a:pt x="4737" y="280164"/>
                  </a:lnTo>
                  <a:lnTo>
                    <a:pt x="0" y="233171"/>
                  </a:lnTo>
                  <a:close/>
                </a:path>
              </a:pathLst>
            </a:custGeom>
            <a:ln w="19050">
              <a:solidFill>
                <a:srgbClr val="008F3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" name="object 40"/>
          <p:cNvSpPr/>
          <p:nvPr/>
        </p:nvSpPr>
        <p:spPr>
          <a:xfrm>
            <a:off x="6954773" y="2897885"/>
            <a:ext cx="4223385" cy="466725"/>
          </a:xfrm>
          <a:custGeom>
            <a:avLst/>
            <a:gdLst/>
            <a:ahLst/>
            <a:cxnLst/>
            <a:rect l="l" t="t" r="r" b="b"/>
            <a:pathLst>
              <a:path w="4223384" h="466725">
                <a:moveTo>
                  <a:pt x="4223004" y="466343"/>
                </a:moveTo>
                <a:lnTo>
                  <a:pt x="233172" y="466343"/>
                </a:lnTo>
                <a:lnTo>
                  <a:pt x="0" y="233172"/>
                </a:lnTo>
                <a:lnTo>
                  <a:pt x="233172" y="0"/>
                </a:lnTo>
                <a:lnTo>
                  <a:pt x="4223004" y="0"/>
                </a:lnTo>
                <a:lnTo>
                  <a:pt x="4223004" y="466343"/>
                </a:lnTo>
                <a:close/>
              </a:path>
            </a:pathLst>
          </a:custGeom>
          <a:ln w="19050">
            <a:solidFill>
              <a:srgbClr val="008F3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7902956" y="2999993"/>
            <a:ext cx="255524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dirty="0">
                <a:latin typeface="Calibri"/>
                <a:cs typeface="Calibri"/>
              </a:rPr>
              <a:t>This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means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want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to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earn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a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fair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spc="-20" dirty="0">
                <a:latin typeface="Calibri"/>
                <a:cs typeface="Calibri"/>
              </a:rPr>
              <a:t>wage.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42" name="object 42"/>
          <p:cNvGrpSpPr/>
          <p:nvPr/>
        </p:nvGrpSpPr>
        <p:grpSpPr>
          <a:xfrm>
            <a:off x="6646929" y="2866136"/>
            <a:ext cx="550923" cy="508000"/>
            <a:chOff x="6712077" y="2888360"/>
            <a:chExt cx="485775" cy="485775"/>
          </a:xfrm>
        </p:grpSpPr>
        <p:sp>
          <p:nvSpPr>
            <p:cNvPr id="43" name="object 43"/>
            <p:cNvSpPr/>
            <p:nvPr/>
          </p:nvSpPr>
          <p:spPr>
            <a:xfrm>
              <a:off x="6721602" y="2897885"/>
              <a:ext cx="466725" cy="466725"/>
            </a:xfrm>
            <a:custGeom>
              <a:avLst/>
              <a:gdLst/>
              <a:ahLst/>
              <a:cxnLst/>
              <a:rect l="l" t="t" r="r" b="b"/>
              <a:pathLst>
                <a:path w="466725" h="466725">
                  <a:moveTo>
                    <a:pt x="233172" y="0"/>
                  </a:moveTo>
                  <a:lnTo>
                    <a:pt x="186179" y="4737"/>
                  </a:lnTo>
                  <a:lnTo>
                    <a:pt x="142410" y="18323"/>
                  </a:lnTo>
                  <a:lnTo>
                    <a:pt x="102803" y="39821"/>
                  </a:lnTo>
                  <a:lnTo>
                    <a:pt x="68294" y="68294"/>
                  </a:lnTo>
                  <a:lnTo>
                    <a:pt x="39821" y="102803"/>
                  </a:lnTo>
                  <a:lnTo>
                    <a:pt x="18323" y="142410"/>
                  </a:lnTo>
                  <a:lnTo>
                    <a:pt x="4737" y="186179"/>
                  </a:lnTo>
                  <a:lnTo>
                    <a:pt x="0" y="233172"/>
                  </a:lnTo>
                  <a:lnTo>
                    <a:pt x="4737" y="280164"/>
                  </a:lnTo>
                  <a:lnTo>
                    <a:pt x="18323" y="323933"/>
                  </a:lnTo>
                  <a:lnTo>
                    <a:pt x="39821" y="363540"/>
                  </a:lnTo>
                  <a:lnTo>
                    <a:pt x="68294" y="398049"/>
                  </a:lnTo>
                  <a:lnTo>
                    <a:pt x="102803" y="426522"/>
                  </a:lnTo>
                  <a:lnTo>
                    <a:pt x="142410" y="448020"/>
                  </a:lnTo>
                  <a:lnTo>
                    <a:pt x="186179" y="461606"/>
                  </a:lnTo>
                  <a:lnTo>
                    <a:pt x="233172" y="466343"/>
                  </a:lnTo>
                  <a:lnTo>
                    <a:pt x="280164" y="461606"/>
                  </a:lnTo>
                  <a:lnTo>
                    <a:pt x="323933" y="448020"/>
                  </a:lnTo>
                  <a:lnTo>
                    <a:pt x="363540" y="426522"/>
                  </a:lnTo>
                  <a:lnTo>
                    <a:pt x="398049" y="398049"/>
                  </a:lnTo>
                  <a:lnTo>
                    <a:pt x="426522" y="363540"/>
                  </a:lnTo>
                  <a:lnTo>
                    <a:pt x="448020" y="323933"/>
                  </a:lnTo>
                  <a:lnTo>
                    <a:pt x="461606" y="280164"/>
                  </a:lnTo>
                  <a:lnTo>
                    <a:pt x="466344" y="233172"/>
                  </a:lnTo>
                  <a:lnTo>
                    <a:pt x="461606" y="186179"/>
                  </a:lnTo>
                  <a:lnTo>
                    <a:pt x="448020" y="142410"/>
                  </a:lnTo>
                  <a:lnTo>
                    <a:pt x="426522" y="102803"/>
                  </a:lnTo>
                  <a:lnTo>
                    <a:pt x="398049" y="68294"/>
                  </a:lnTo>
                  <a:lnTo>
                    <a:pt x="363540" y="39821"/>
                  </a:lnTo>
                  <a:lnTo>
                    <a:pt x="323933" y="18323"/>
                  </a:lnTo>
                  <a:lnTo>
                    <a:pt x="280164" y="4737"/>
                  </a:lnTo>
                  <a:lnTo>
                    <a:pt x="233172" y="0"/>
                  </a:lnTo>
                  <a:close/>
                </a:path>
              </a:pathLst>
            </a:custGeom>
            <a:solidFill>
              <a:srgbClr val="FFFF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721602" y="2897885"/>
              <a:ext cx="466725" cy="466725"/>
            </a:xfrm>
            <a:custGeom>
              <a:avLst/>
              <a:gdLst/>
              <a:ahLst/>
              <a:cxnLst/>
              <a:rect l="l" t="t" r="r" b="b"/>
              <a:pathLst>
                <a:path w="466725" h="466725">
                  <a:moveTo>
                    <a:pt x="0" y="233172"/>
                  </a:moveTo>
                  <a:lnTo>
                    <a:pt x="4737" y="186179"/>
                  </a:lnTo>
                  <a:lnTo>
                    <a:pt x="18323" y="142410"/>
                  </a:lnTo>
                  <a:lnTo>
                    <a:pt x="39821" y="102803"/>
                  </a:lnTo>
                  <a:lnTo>
                    <a:pt x="68294" y="68294"/>
                  </a:lnTo>
                  <a:lnTo>
                    <a:pt x="102803" y="39821"/>
                  </a:lnTo>
                  <a:lnTo>
                    <a:pt x="142410" y="18323"/>
                  </a:lnTo>
                  <a:lnTo>
                    <a:pt x="186179" y="4737"/>
                  </a:lnTo>
                  <a:lnTo>
                    <a:pt x="233172" y="0"/>
                  </a:lnTo>
                  <a:lnTo>
                    <a:pt x="280164" y="4737"/>
                  </a:lnTo>
                  <a:lnTo>
                    <a:pt x="323933" y="18323"/>
                  </a:lnTo>
                  <a:lnTo>
                    <a:pt x="363540" y="39821"/>
                  </a:lnTo>
                  <a:lnTo>
                    <a:pt x="398049" y="68294"/>
                  </a:lnTo>
                  <a:lnTo>
                    <a:pt x="426522" y="102803"/>
                  </a:lnTo>
                  <a:lnTo>
                    <a:pt x="448020" y="142410"/>
                  </a:lnTo>
                  <a:lnTo>
                    <a:pt x="461606" y="186179"/>
                  </a:lnTo>
                  <a:lnTo>
                    <a:pt x="466344" y="233172"/>
                  </a:lnTo>
                  <a:lnTo>
                    <a:pt x="461606" y="280164"/>
                  </a:lnTo>
                  <a:lnTo>
                    <a:pt x="448020" y="323933"/>
                  </a:lnTo>
                  <a:lnTo>
                    <a:pt x="426522" y="363540"/>
                  </a:lnTo>
                  <a:lnTo>
                    <a:pt x="398049" y="398049"/>
                  </a:lnTo>
                  <a:lnTo>
                    <a:pt x="363540" y="426522"/>
                  </a:lnTo>
                  <a:lnTo>
                    <a:pt x="323933" y="448020"/>
                  </a:lnTo>
                  <a:lnTo>
                    <a:pt x="280164" y="461606"/>
                  </a:lnTo>
                  <a:lnTo>
                    <a:pt x="233172" y="466343"/>
                  </a:lnTo>
                  <a:lnTo>
                    <a:pt x="186179" y="461606"/>
                  </a:lnTo>
                  <a:lnTo>
                    <a:pt x="142410" y="448020"/>
                  </a:lnTo>
                  <a:lnTo>
                    <a:pt x="102803" y="426522"/>
                  </a:lnTo>
                  <a:lnTo>
                    <a:pt x="68294" y="398049"/>
                  </a:lnTo>
                  <a:lnTo>
                    <a:pt x="39821" y="363540"/>
                  </a:lnTo>
                  <a:lnTo>
                    <a:pt x="18323" y="323933"/>
                  </a:lnTo>
                  <a:lnTo>
                    <a:pt x="4737" y="280164"/>
                  </a:lnTo>
                  <a:lnTo>
                    <a:pt x="0" y="233172"/>
                  </a:lnTo>
                  <a:close/>
                </a:path>
              </a:pathLst>
            </a:custGeom>
            <a:ln w="19050">
              <a:solidFill>
                <a:srgbClr val="008F3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5" name="object 45"/>
          <p:cNvSpPr/>
          <p:nvPr/>
        </p:nvSpPr>
        <p:spPr>
          <a:xfrm>
            <a:off x="6954773" y="3502914"/>
            <a:ext cx="4223385" cy="466725"/>
          </a:xfrm>
          <a:custGeom>
            <a:avLst/>
            <a:gdLst/>
            <a:ahLst/>
            <a:cxnLst/>
            <a:rect l="l" t="t" r="r" b="b"/>
            <a:pathLst>
              <a:path w="4223384" h="466725">
                <a:moveTo>
                  <a:pt x="4223004" y="466344"/>
                </a:moveTo>
                <a:lnTo>
                  <a:pt x="233172" y="466344"/>
                </a:lnTo>
                <a:lnTo>
                  <a:pt x="0" y="233172"/>
                </a:lnTo>
                <a:lnTo>
                  <a:pt x="233172" y="0"/>
                </a:lnTo>
                <a:lnTo>
                  <a:pt x="4223004" y="0"/>
                </a:lnTo>
                <a:lnTo>
                  <a:pt x="4223004" y="466344"/>
                </a:lnTo>
                <a:close/>
              </a:path>
            </a:pathLst>
          </a:custGeom>
          <a:ln w="19050">
            <a:solidFill>
              <a:srgbClr val="008F3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7415276" y="3605529"/>
            <a:ext cx="3529329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dirty="0">
                <a:latin typeface="Calibri"/>
                <a:cs typeface="Calibri"/>
              </a:rPr>
              <a:t>This</a:t>
            </a:r>
            <a:r>
              <a:rPr sz="1300" spc="-4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means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staff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may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have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to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help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me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train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for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a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spc="-20" dirty="0">
                <a:latin typeface="Calibri"/>
                <a:cs typeface="Calibri"/>
              </a:rPr>
              <a:t>job.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47" name="object 47"/>
          <p:cNvGrpSpPr/>
          <p:nvPr/>
        </p:nvGrpSpPr>
        <p:grpSpPr>
          <a:xfrm>
            <a:off x="6712077" y="3493389"/>
            <a:ext cx="485775" cy="485775"/>
            <a:chOff x="6712077" y="3493389"/>
            <a:chExt cx="485775" cy="485775"/>
          </a:xfrm>
        </p:grpSpPr>
        <p:sp>
          <p:nvSpPr>
            <p:cNvPr id="48" name="object 48"/>
            <p:cNvSpPr/>
            <p:nvPr/>
          </p:nvSpPr>
          <p:spPr>
            <a:xfrm>
              <a:off x="6721602" y="3502914"/>
              <a:ext cx="466725" cy="466725"/>
            </a:xfrm>
            <a:custGeom>
              <a:avLst/>
              <a:gdLst/>
              <a:ahLst/>
              <a:cxnLst/>
              <a:rect l="l" t="t" r="r" b="b"/>
              <a:pathLst>
                <a:path w="466725" h="466725">
                  <a:moveTo>
                    <a:pt x="233172" y="0"/>
                  </a:moveTo>
                  <a:lnTo>
                    <a:pt x="186179" y="4737"/>
                  </a:lnTo>
                  <a:lnTo>
                    <a:pt x="142410" y="18323"/>
                  </a:lnTo>
                  <a:lnTo>
                    <a:pt x="102803" y="39821"/>
                  </a:lnTo>
                  <a:lnTo>
                    <a:pt x="68294" y="68294"/>
                  </a:lnTo>
                  <a:lnTo>
                    <a:pt x="39821" y="102803"/>
                  </a:lnTo>
                  <a:lnTo>
                    <a:pt x="18323" y="142410"/>
                  </a:lnTo>
                  <a:lnTo>
                    <a:pt x="4737" y="186179"/>
                  </a:lnTo>
                  <a:lnTo>
                    <a:pt x="0" y="233172"/>
                  </a:lnTo>
                  <a:lnTo>
                    <a:pt x="4737" y="280164"/>
                  </a:lnTo>
                  <a:lnTo>
                    <a:pt x="18323" y="323933"/>
                  </a:lnTo>
                  <a:lnTo>
                    <a:pt x="39821" y="363540"/>
                  </a:lnTo>
                  <a:lnTo>
                    <a:pt x="68294" y="398049"/>
                  </a:lnTo>
                  <a:lnTo>
                    <a:pt x="102803" y="426522"/>
                  </a:lnTo>
                  <a:lnTo>
                    <a:pt x="142410" y="448020"/>
                  </a:lnTo>
                  <a:lnTo>
                    <a:pt x="186179" y="461606"/>
                  </a:lnTo>
                  <a:lnTo>
                    <a:pt x="233172" y="466344"/>
                  </a:lnTo>
                  <a:lnTo>
                    <a:pt x="280164" y="461606"/>
                  </a:lnTo>
                  <a:lnTo>
                    <a:pt x="323933" y="448020"/>
                  </a:lnTo>
                  <a:lnTo>
                    <a:pt x="363540" y="426522"/>
                  </a:lnTo>
                  <a:lnTo>
                    <a:pt x="398049" y="398049"/>
                  </a:lnTo>
                  <a:lnTo>
                    <a:pt x="426522" y="363540"/>
                  </a:lnTo>
                  <a:lnTo>
                    <a:pt x="448020" y="323933"/>
                  </a:lnTo>
                  <a:lnTo>
                    <a:pt x="461606" y="280164"/>
                  </a:lnTo>
                  <a:lnTo>
                    <a:pt x="466344" y="233172"/>
                  </a:lnTo>
                  <a:lnTo>
                    <a:pt x="461606" y="186179"/>
                  </a:lnTo>
                  <a:lnTo>
                    <a:pt x="448020" y="142410"/>
                  </a:lnTo>
                  <a:lnTo>
                    <a:pt x="426522" y="102803"/>
                  </a:lnTo>
                  <a:lnTo>
                    <a:pt x="398049" y="68294"/>
                  </a:lnTo>
                  <a:lnTo>
                    <a:pt x="363540" y="39821"/>
                  </a:lnTo>
                  <a:lnTo>
                    <a:pt x="323933" y="18323"/>
                  </a:lnTo>
                  <a:lnTo>
                    <a:pt x="280164" y="4737"/>
                  </a:lnTo>
                  <a:lnTo>
                    <a:pt x="233172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721602" y="3502914"/>
              <a:ext cx="466725" cy="466725"/>
            </a:xfrm>
            <a:custGeom>
              <a:avLst/>
              <a:gdLst/>
              <a:ahLst/>
              <a:cxnLst/>
              <a:rect l="l" t="t" r="r" b="b"/>
              <a:pathLst>
                <a:path w="466725" h="466725">
                  <a:moveTo>
                    <a:pt x="0" y="233172"/>
                  </a:moveTo>
                  <a:lnTo>
                    <a:pt x="4737" y="186179"/>
                  </a:lnTo>
                  <a:lnTo>
                    <a:pt x="18323" y="142410"/>
                  </a:lnTo>
                  <a:lnTo>
                    <a:pt x="39821" y="102803"/>
                  </a:lnTo>
                  <a:lnTo>
                    <a:pt x="68294" y="68294"/>
                  </a:lnTo>
                  <a:lnTo>
                    <a:pt x="102803" y="39821"/>
                  </a:lnTo>
                  <a:lnTo>
                    <a:pt x="142410" y="18323"/>
                  </a:lnTo>
                  <a:lnTo>
                    <a:pt x="186179" y="4737"/>
                  </a:lnTo>
                  <a:lnTo>
                    <a:pt x="233172" y="0"/>
                  </a:lnTo>
                  <a:lnTo>
                    <a:pt x="280164" y="4737"/>
                  </a:lnTo>
                  <a:lnTo>
                    <a:pt x="323933" y="18323"/>
                  </a:lnTo>
                  <a:lnTo>
                    <a:pt x="363540" y="39821"/>
                  </a:lnTo>
                  <a:lnTo>
                    <a:pt x="398049" y="68294"/>
                  </a:lnTo>
                  <a:lnTo>
                    <a:pt x="426522" y="102803"/>
                  </a:lnTo>
                  <a:lnTo>
                    <a:pt x="448020" y="142410"/>
                  </a:lnTo>
                  <a:lnTo>
                    <a:pt x="461606" y="186179"/>
                  </a:lnTo>
                  <a:lnTo>
                    <a:pt x="466344" y="233172"/>
                  </a:lnTo>
                  <a:lnTo>
                    <a:pt x="461606" y="280164"/>
                  </a:lnTo>
                  <a:lnTo>
                    <a:pt x="448020" y="323933"/>
                  </a:lnTo>
                  <a:lnTo>
                    <a:pt x="426522" y="363540"/>
                  </a:lnTo>
                  <a:lnTo>
                    <a:pt x="398049" y="398049"/>
                  </a:lnTo>
                  <a:lnTo>
                    <a:pt x="363540" y="426522"/>
                  </a:lnTo>
                  <a:lnTo>
                    <a:pt x="323933" y="448020"/>
                  </a:lnTo>
                  <a:lnTo>
                    <a:pt x="280164" y="461606"/>
                  </a:lnTo>
                  <a:lnTo>
                    <a:pt x="233172" y="466344"/>
                  </a:lnTo>
                  <a:lnTo>
                    <a:pt x="186179" y="461606"/>
                  </a:lnTo>
                  <a:lnTo>
                    <a:pt x="142410" y="448020"/>
                  </a:lnTo>
                  <a:lnTo>
                    <a:pt x="102803" y="426522"/>
                  </a:lnTo>
                  <a:lnTo>
                    <a:pt x="68294" y="398049"/>
                  </a:lnTo>
                  <a:lnTo>
                    <a:pt x="39821" y="363540"/>
                  </a:lnTo>
                  <a:lnTo>
                    <a:pt x="18323" y="323933"/>
                  </a:lnTo>
                  <a:lnTo>
                    <a:pt x="4737" y="280164"/>
                  </a:lnTo>
                  <a:lnTo>
                    <a:pt x="0" y="233172"/>
                  </a:lnTo>
                  <a:close/>
                </a:path>
              </a:pathLst>
            </a:custGeom>
            <a:ln w="19049">
              <a:solidFill>
                <a:srgbClr val="008F3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0" name="object 50"/>
          <p:cNvSpPr/>
          <p:nvPr/>
        </p:nvSpPr>
        <p:spPr>
          <a:xfrm>
            <a:off x="6954773" y="4109465"/>
            <a:ext cx="4223385" cy="466725"/>
          </a:xfrm>
          <a:custGeom>
            <a:avLst/>
            <a:gdLst/>
            <a:ahLst/>
            <a:cxnLst/>
            <a:rect l="l" t="t" r="r" b="b"/>
            <a:pathLst>
              <a:path w="4223384" h="466725">
                <a:moveTo>
                  <a:pt x="4223004" y="466343"/>
                </a:moveTo>
                <a:lnTo>
                  <a:pt x="233172" y="466343"/>
                </a:lnTo>
                <a:lnTo>
                  <a:pt x="0" y="233171"/>
                </a:lnTo>
                <a:lnTo>
                  <a:pt x="233172" y="0"/>
                </a:lnTo>
                <a:lnTo>
                  <a:pt x="4223004" y="0"/>
                </a:lnTo>
                <a:lnTo>
                  <a:pt x="4223004" y="466343"/>
                </a:lnTo>
                <a:close/>
              </a:path>
            </a:pathLst>
          </a:custGeom>
          <a:ln w="19050">
            <a:solidFill>
              <a:srgbClr val="008F3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7608823" y="4120641"/>
            <a:ext cx="3141345" cy="404495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301625" marR="5080" indent="-289560">
              <a:lnSpc>
                <a:spcPts val="1430"/>
              </a:lnSpc>
              <a:spcBef>
                <a:spcPts val="250"/>
              </a:spcBef>
            </a:pPr>
            <a:r>
              <a:rPr sz="1300" dirty="0">
                <a:latin typeface="Calibri"/>
                <a:cs typeface="Calibri"/>
              </a:rPr>
              <a:t>This</a:t>
            </a:r>
            <a:r>
              <a:rPr sz="1300" spc="-4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means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staff</a:t>
            </a:r>
            <a:r>
              <a:rPr sz="1300" spc="-4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may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have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to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work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evenings</a:t>
            </a:r>
            <a:r>
              <a:rPr sz="1300" spc="-45" dirty="0">
                <a:latin typeface="Calibri"/>
                <a:cs typeface="Calibri"/>
              </a:rPr>
              <a:t> </a:t>
            </a:r>
            <a:r>
              <a:rPr sz="1300" spc="-25" dirty="0">
                <a:latin typeface="Calibri"/>
                <a:cs typeface="Calibri"/>
              </a:rPr>
              <a:t>or </a:t>
            </a:r>
            <a:r>
              <a:rPr sz="1300" spc="-10" dirty="0">
                <a:latin typeface="Calibri"/>
                <a:cs typeface="Calibri"/>
              </a:rPr>
              <a:t>weekends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if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that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is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my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work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schedule.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52" name="object 52"/>
          <p:cNvGrpSpPr/>
          <p:nvPr/>
        </p:nvGrpSpPr>
        <p:grpSpPr>
          <a:xfrm>
            <a:off x="6712077" y="4099940"/>
            <a:ext cx="485775" cy="485775"/>
            <a:chOff x="6712077" y="4099940"/>
            <a:chExt cx="485775" cy="485775"/>
          </a:xfrm>
        </p:grpSpPr>
        <p:sp>
          <p:nvSpPr>
            <p:cNvPr id="53" name="object 53"/>
            <p:cNvSpPr/>
            <p:nvPr/>
          </p:nvSpPr>
          <p:spPr>
            <a:xfrm>
              <a:off x="6721602" y="4109465"/>
              <a:ext cx="466725" cy="466725"/>
            </a:xfrm>
            <a:custGeom>
              <a:avLst/>
              <a:gdLst/>
              <a:ahLst/>
              <a:cxnLst/>
              <a:rect l="l" t="t" r="r" b="b"/>
              <a:pathLst>
                <a:path w="466725" h="466725">
                  <a:moveTo>
                    <a:pt x="233172" y="0"/>
                  </a:moveTo>
                  <a:lnTo>
                    <a:pt x="186179" y="4737"/>
                  </a:lnTo>
                  <a:lnTo>
                    <a:pt x="142410" y="18323"/>
                  </a:lnTo>
                  <a:lnTo>
                    <a:pt x="102803" y="39821"/>
                  </a:lnTo>
                  <a:lnTo>
                    <a:pt x="68294" y="68294"/>
                  </a:lnTo>
                  <a:lnTo>
                    <a:pt x="39821" y="102803"/>
                  </a:lnTo>
                  <a:lnTo>
                    <a:pt x="18323" y="142410"/>
                  </a:lnTo>
                  <a:lnTo>
                    <a:pt x="4737" y="186179"/>
                  </a:lnTo>
                  <a:lnTo>
                    <a:pt x="0" y="233171"/>
                  </a:lnTo>
                  <a:lnTo>
                    <a:pt x="4737" y="280164"/>
                  </a:lnTo>
                  <a:lnTo>
                    <a:pt x="18323" y="323933"/>
                  </a:lnTo>
                  <a:lnTo>
                    <a:pt x="39821" y="363540"/>
                  </a:lnTo>
                  <a:lnTo>
                    <a:pt x="68294" y="398049"/>
                  </a:lnTo>
                  <a:lnTo>
                    <a:pt x="102803" y="426522"/>
                  </a:lnTo>
                  <a:lnTo>
                    <a:pt x="142410" y="448020"/>
                  </a:lnTo>
                  <a:lnTo>
                    <a:pt x="186179" y="461606"/>
                  </a:lnTo>
                  <a:lnTo>
                    <a:pt x="233172" y="466343"/>
                  </a:lnTo>
                  <a:lnTo>
                    <a:pt x="280164" y="461606"/>
                  </a:lnTo>
                  <a:lnTo>
                    <a:pt x="323933" y="448020"/>
                  </a:lnTo>
                  <a:lnTo>
                    <a:pt x="363540" y="426522"/>
                  </a:lnTo>
                  <a:lnTo>
                    <a:pt x="398049" y="398049"/>
                  </a:lnTo>
                  <a:lnTo>
                    <a:pt x="426522" y="363540"/>
                  </a:lnTo>
                  <a:lnTo>
                    <a:pt x="448020" y="323933"/>
                  </a:lnTo>
                  <a:lnTo>
                    <a:pt x="461606" y="280164"/>
                  </a:lnTo>
                  <a:lnTo>
                    <a:pt x="466344" y="233171"/>
                  </a:lnTo>
                  <a:lnTo>
                    <a:pt x="461606" y="186179"/>
                  </a:lnTo>
                  <a:lnTo>
                    <a:pt x="448020" y="142410"/>
                  </a:lnTo>
                  <a:lnTo>
                    <a:pt x="426522" y="102803"/>
                  </a:lnTo>
                  <a:lnTo>
                    <a:pt x="398049" y="68294"/>
                  </a:lnTo>
                  <a:lnTo>
                    <a:pt x="363540" y="39821"/>
                  </a:lnTo>
                  <a:lnTo>
                    <a:pt x="323933" y="18323"/>
                  </a:lnTo>
                  <a:lnTo>
                    <a:pt x="280164" y="4737"/>
                  </a:lnTo>
                  <a:lnTo>
                    <a:pt x="233172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721602" y="4109465"/>
              <a:ext cx="466725" cy="466725"/>
            </a:xfrm>
            <a:custGeom>
              <a:avLst/>
              <a:gdLst/>
              <a:ahLst/>
              <a:cxnLst/>
              <a:rect l="l" t="t" r="r" b="b"/>
              <a:pathLst>
                <a:path w="466725" h="466725">
                  <a:moveTo>
                    <a:pt x="0" y="233171"/>
                  </a:moveTo>
                  <a:lnTo>
                    <a:pt x="4737" y="186179"/>
                  </a:lnTo>
                  <a:lnTo>
                    <a:pt x="18323" y="142410"/>
                  </a:lnTo>
                  <a:lnTo>
                    <a:pt x="39821" y="102803"/>
                  </a:lnTo>
                  <a:lnTo>
                    <a:pt x="68294" y="68294"/>
                  </a:lnTo>
                  <a:lnTo>
                    <a:pt x="102803" y="39821"/>
                  </a:lnTo>
                  <a:lnTo>
                    <a:pt x="142410" y="18323"/>
                  </a:lnTo>
                  <a:lnTo>
                    <a:pt x="186179" y="4737"/>
                  </a:lnTo>
                  <a:lnTo>
                    <a:pt x="233172" y="0"/>
                  </a:lnTo>
                  <a:lnTo>
                    <a:pt x="280164" y="4737"/>
                  </a:lnTo>
                  <a:lnTo>
                    <a:pt x="323933" y="18323"/>
                  </a:lnTo>
                  <a:lnTo>
                    <a:pt x="363540" y="39821"/>
                  </a:lnTo>
                  <a:lnTo>
                    <a:pt x="398049" y="68294"/>
                  </a:lnTo>
                  <a:lnTo>
                    <a:pt x="426522" y="102803"/>
                  </a:lnTo>
                  <a:lnTo>
                    <a:pt x="448020" y="142410"/>
                  </a:lnTo>
                  <a:lnTo>
                    <a:pt x="461606" y="186179"/>
                  </a:lnTo>
                  <a:lnTo>
                    <a:pt x="466344" y="233171"/>
                  </a:lnTo>
                  <a:lnTo>
                    <a:pt x="461606" y="280164"/>
                  </a:lnTo>
                  <a:lnTo>
                    <a:pt x="448020" y="323933"/>
                  </a:lnTo>
                  <a:lnTo>
                    <a:pt x="426522" y="363540"/>
                  </a:lnTo>
                  <a:lnTo>
                    <a:pt x="398049" y="398049"/>
                  </a:lnTo>
                  <a:lnTo>
                    <a:pt x="363540" y="426522"/>
                  </a:lnTo>
                  <a:lnTo>
                    <a:pt x="323933" y="448020"/>
                  </a:lnTo>
                  <a:lnTo>
                    <a:pt x="280164" y="461606"/>
                  </a:lnTo>
                  <a:lnTo>
                    <a:pt x="233172" y="466343"/>
                  </a:lnTo>
                  <a:lnTo>
                    <a:pt x="186179" y="461606"/>
                  </a:lnTo>
                  <a:lnTo>
                    <a:pt x="142410" y="448020"/>
                  </a:lnTo>
                  <a:lnTo>
                    <a:pt x="102803" y="426522"/>
                  </a:lnTo>
                  <a:lnTo>
                    <a:pt x="68294" y="398049"/>
                  </a:lnTo>
                  <a:lnTo>
                    <a:pt x="39821" y="363540"/>
                  </a:lnTo>
                  <a:lnTo>
                    <a:pt x="18323" y="323933"/>
                  </a:lnTo>
                  <a:lnTo>
                    <a:pt x="4737" y="280164"/>
                  </a:lnTo>
                  <a:lnTo>
                    <a:pt x="0" y="233171"/>
                  </a:lnTo>
                  <a:close/>
                </a:path>
              </a:pathLst>
            </a:custGeom>
            <a:ln w="19049">
              <a:solidFill>
                <a:srgbClr val="008F3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5" name="object 55"/>
          <p:cNvSpPr/>
          <p:nvPr/>
        </p:nvSpPr>
        <p:spPr>
          <a:xfrm>
            <a:off x="6954773" y="4714494"/>
            <a:ext cx="4223385" cy="466725"/>
          </a:xfrm>
          <a:custGeom>
            <a:avLst/>
            <a:gdLst/>
            <a:ahLst/>
            <a:cxnLst/>
            <a:rect l="l" t="t" r="r" b="b"/>
            <a:pathLst>
              <a:path w="4223384" h="466725">
                <a:moveTo>
                  <a:pt x="4223004" y="466343"/>
                </a:moveTo>
                <a:lnTo>
                  <a:pt x="233172" y="466343"/>
                </a:lnTo>
                <a:lnTo>
                  <a:pt x="0" y="233171"/>
                </a:lnTo>
                <a:lnTo>
                  <a:pt x="233172" y="0"/>
                </a:lnTo>
                <a:lnTo>
                  <a:pt x="4223004" y="0"/>
                </a:lnTo>
                <a:lnTo>
                  <a:pt x="4223004" y="466343"/>
                </a:lnTo>
                <a:close/>
              </a:path>
            </a:pathLst>
          </a:custGeom>
          <a:ln w="19050">
            <a:solidFill>
              <a:srgbClr val="008F3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7311643" y="4726000"/>
            <a:ext cx="3737610" cy="4051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1495"/>
              </a:lnSpc>
              <a:spcBef>
                <a:spcPts val="95"/>
              </a:spcBef>
            </a:pPr>
            <a:r>
              <a:rPr sz="1300" dirty="0">
                <a:latin typeface="Calibri"/>
                <a:cs typeface="Calibri"/>
              </a:rPr>
              <a:t>This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means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will</a:t>
            </a:r>
            <a:r>
              <a:rPr sz="1300" spc="-1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be</a:t>
            </a:r>
            <a:r>
              <a:rPr sz="1300" spc="-1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part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of</a:t>
            </a:r>
            <a:r>
              <a:rPr sz="1300" spc="26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community</a:t>
            </a:r>
            <a:r>
              <a:rPr sz="1300" spc="-1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through</a:t>
            </a:r>
            <a:r>
              <a:rPr sz="1300" spc="-1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paid</a:t>
            </a:r>
            <a:r>
              <a:rPr sz="1300" spc="-25" dirty="0">
                <a:latin typeface="Calibri"/>
                <a:cs typeface="Calibri"/>
              </a:rPr>
              <a:t> or</a:t>
            </a:r>
            <a:endParaRPr sz="1300">
              <a:latin typeface="Calibri"/>
              <a:cs typeface="Calibri"/>
            </a:endParaRPr>
          </a:p>
          <a:p>
            <a:pPr algn="ctr">
              <a:lnSpc>
                <a:spcPts val="1495"/>
              </a:lnSpc>
            </a:pPr>
            <a:r>
              <a:rPr sz="1300" spc="-10" dirty="0">
                <a:latin typeface="Calibri"/>
                <a:cs typeface="Calibri"/>
              </a:rPr>
              <a:t>volunteer</a:t>
            </a:r>
            <a:r>
              <a:rPr sz="1300" spc="-1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service.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57" name="object 57"/>
          <p:cNvGrpSpPr/>
          <p:nvPr/>
        </p:nvGrpSpPr>
        <p:grpSpPr>
          <a:xfrm>
            <a:off x="6712077" y="4704969"/>
            <a:ext cx="485775" cy="485775"/>
            <a:chOff x="6712077" y="4704969"/>
            <a:chExt cx="485775" cy="485775"/>
          </a:xfrm>
        </p:grpSpPr>
        <p:sp>
          <p:nvSpPr>
            <p:cNvPr id="58" name="object 58"/>
            <p:cNvSpPr/>
            <p:nvPr/>
          </p:nvSpPr>
          <p:spPr>
            <a:xfrm>
              <a:off x="6721602" y="4714494"/>
              <a:ext cx="466725" cy="466725"/>
            </a:xfrm>
            <a:custGeom>
              <a:avLst/>
              <a:gdLst/>
              <a:ahLst/>
              <a:cxnLst/>
              <a:rect l="l" t="t" r="r" b="b"/>
              <a:pathLst>
                <a:path w="466725" h="466725">
                  <a:moveTo>
                    <a:pt x="233172" y="0"/>
                  </a:moveTo>
                  <a:lnTo>
                    <a:pt x="186179" y="4737"/>
                  </a:lnTo>
                  <a:lnTo>
                    <a:pt x="142410" y="18323"/>
                  </a:lnTo>
                  <a:lnTo>
                    <a:pt x="102803" y="39821"/>
                  </a:lnTo>
                  <a:lnTo>
                    <a:pt x="68294" y="68294"/>
                  </a:lnTo>
                  <a:lnTo>
                    <a:pt x="39821" y="102803"/>
                  </a:lnTo>
                  <a:lnTo>
                    <a:pt x="18323" y="142410"/>
                  </a:lnTo>
                  <a:lnTo>
                    <a:pt x="4737" y="186179"/>
                  </a:lnTo>
                  <a:lnTo>
                    <a:pt x="0" y="233171"/>
                  </a:lnTo>
                  <a:lnTo>
                    <a:pt x="4737" y="280164"/>
                  </a:lnTo>
                  <a:lnTo>
                    <a:pt x="18323" y="323933"/>
                  </a:lnTo>
                  <a:lnTo>
                    <a:pt x="39821" y="363540"/>
                  </a:lnTo>
                  <a:lnTo>
                    <a:pt x="68294" y="398049"/>
                  </a:lnTo>
                  <a:lnTo>
                    <a:pt x="102803" y="426522"/>
                  </a:lnTo>
                  <a:lnTo>
                    <a:pt x="142410" y="448020"/>
                  </a:lnTo>
                  <a:lnTo>
                    <a:pt x="186179" y="461606"/>
                  </a:lnTo>
                  <a:lnTo>
                    <a:pt x="233172" y="466343"/>
                  </a:lnTo>
                  <a:lnTo>
                    <a:pt x="280164" y="461606"/>
                  </a:lnTo>
                  <a:lnTo>
                    <a:pt x="323933" y="448020"/>
                  </a:lnTo>
                  <a:lnTo>
                    <a:pt x="363540" y="426522"/>
                  </a:lnTo>
                  <a:lnTo>
                    <a:pt x="398049" y="398049"/>
                  </a:lnTo>
                  <a:lnTo>
                    <a:pt x="426522" y="363540"/>
                  </a:lnTo>
                  <a:lnTo>
                    <a:pt x="448020" y="323933"/>
                  </a:lnTo>
                  <a:lnTo>
                    <a:pt x="461606" y="280164"/>
                  </a:lnTo>
                  <a:lnTo>
                    <a:pt x="466344" y="233171"/>
                  </a:lnTo>
                  <a:lnTo>
                    <a:pt x="461606" y="186179"/>
                  </a:lnTo>
                  <a:lnTo>
                    <a:pt x="448020" y="142410"/>
                  </a:lnTo>
                  <a:lnTo>
                    <a:pt x="426522" y="102803"/>
                  </a:lnTo>
                  <a:lnTo>
                    <a:pt x="398049" y="68294"/>
                  </a:lnTo>
                  <a:lnTo>
                    <a:pt x="363540" y="39821"/>
                  </a:lnTo>
                  <a:lnTo>
                    <a:pt x="323933" y="18323"/>
                  </a:lnTo>
                  <a:lnTo>
                    <a:pt x="280164" y="4737"/>
                  </a:lnTo>
                  <a:lnTo>
                    <a:pt x="233172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721602" y="4714494"/>
              <a:ext cx="466725" cy="466725"/>
            </a:xfrm>
            <a:custGeom>
              <a:avLst/>
              <a:gdLst/>
              <a:ahLst/>
              <a:cxnLst/>
              <a:rect l="l" t="t" r="r" b="b"/>
              <a:pathLst>
                <a:path w="466725" h="466725">
                  <a:moveTo>
                    <a:pt x="0" y="233171"/>
                  </a:moveTo>
                  <a:lnTo>
                    <a:pt x="4737" y="186179"/>
                  </a:lnTo>
                  <a:lnTo>
                    <a:pt x="18323" y="142410"/>
                  </a:lnTo>
                  <a:lnTo>
                    <a:pt x="39821" y="102803"/>
                  </a:lnTo>
                  <a:lnTo>
                    <a:pt x="68294" y="68294"/>
                  </a:lnTo>
                  <a:lnTo>
                    <a:pt x="102803" y="39821"/>
                  </a:lnTo>
                  <a:lnTo>
                    <a:pt x="142410" y="18323"/>
                  </a:lnTo>
                  <a:lnTo>
                    <a:pt x="186179" y="4737"/>
                  </a:lnTo>
                  <a:lnTo>
                    <a:pt x="233172" y="0"/>
                  </a:lnTo>
                  <a:lnTo>
                    <a:pt x="280164" y="4737"/>
                  </a:lnTo>
                  <a:lnTo>
                    <a:pt x="323933" y="18323"/>
                  </a:lnTo>
                  <a:lnTo>
                    <a:pt x="363540" y="39821"/>
                  </a:lnTo>
                  <a:lnTo>
                    <a:pt x="398049" y="68294"/>
                  </a:lnTo>
                  <a:lnTo>
                    <a:pt x="426522" y="102803"/>
                  </a:lnTo>
                  <a:lnTo>
                    <a:pt x="448020" y="142410"/>
                  </a:lnTo>
                  <a:lnTo>
                    <a:pt x="461606" y="186179"/>
                  </a:lnTo>
                  <a:lnTo>
                    <a:pt x="466344" y="233171"/>
                  </a:lnTo>
                  <a:lnTo>
                    <a:pt x="461606" y="280164"/>
                  </a:lnTo>
                  <a:lnTo>
                    <a:pt x="448020" y="323933"/>
                  </a:lnTo>
                  <a:lnTo>
                    <a:pt x="426522" y="363540"/>
                  </a:lnTo>
                  <a:lnTo>
                    <a:pt x="398049" y="398049"/>
                  </a:lnTo>
                  <a:lnTo>
                    <a:pt x="363540" y="426522"/>
                  </a:lnTo>
                  <a:lnTo>
                    <a:pt x="323933" y="448020"/>
                  </a:lnTo>
                  <a:lnTo>
                    <a:pt x="280164" y="461606"/>
                  </a:lnTo>
                  <a:lnTo>
                    <a:pt x="233172" y="466343"/>
                  </a:lnTo>
                  <a:lnTo>
                    <a:pt x="186179" y="461606"/>
                  </a:lnTo>
                  <a:lnTo>
                    <a:pt x="142410" y="448020"/>
                  </a:lnTo>
                  <a:lnTo>
                    <a:pt x="102803" y="426522"/>
                  </a:lnTo>
                  <a:lnTo>
                    <a:pt x="68294" y="398049"/>
                  </a:lnTo>
                  <a:lnTo>
                    <a:pt x="39821" y="363540"/>
                  </a:lnTo>
                  <a:lnTo>
                    <a:pt x="18323" y="323933"/>
                  </a:lnTo>
                  <a:lnTo>
                    <a:pt x="4737" y="280164"/>
                  </a:lnTo>
                  <a:lnTo>
                    <a:pt x="0" y="233171"/>
                  </a:lnTo>
                  <a:close/>
                </a:path>
              </a:pathLst>
            </a:custGeom>
            <a:ln w="19049">
              <a:solidFill>
                <a:srgbClr val="008F3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0" name="object 60"/>
          <p:cNvGrpSpPr/>
          <p:nvPr/>
        </p:nvGrpSpPr>
        <p:grpSpPr>
          <a:xfrm>
            <a:off x="6712077" y="5309996"/>
            <a:ext cx="4475480" cy="485775"/>
            <a:chOff x="6712077" y="5309996"/>
            <a:chExt cx="4475480" cy="485775"/>
          </a:xfrm>
        </p:grpSpPr>
        <p:sp>
          <p:nvSpPr>
            <p:cNvPr id="61" name="object 61"/>
            <p:cNvSpPr/>
            <p:nvPr/>
          </p:nvSpPr>
          <p:spPr>
            <a:xfrm>
              <a:off x="6954774" y="5319521"/>
              <a:ext cx="4223385" cy="466725"/>
            </a:xfrm>
            <a:custGeom>
              <a:avLst/>
              <a:gdLst/>
              <a:ahLst/>
              <a:cxnLst/>
              <a:rect l="l" t="t" r="r" b="b"/>
              <a:pathLst>
                <a:path w="4223384" h="466725">
                  <a:moveTo>
                    <a:pt x="4223004" y="466343"/>
                  </a:moveTo>
                  <a:lnTo>
                    <a:pt x="233172" y="466343"/>
                  </a:lnTo>
                  <a:lnTo>
                    <a:pt x="0" y="233171"/>
                  </a:lnTo>
                  <a:lnTo>
                    <a:pt x="233172" y="0"/>
                  </a:lnTo>
                  <a:lnTo>
                    <a:pt x="4223004" y="0"/>
                  </a:lnTo>
                  <a:lnTo>
                    <a:pt x="4223004" y="466343"/>
                  </a:lnTo>
                  <a:close/>
                </a:path>
              </a:pathLst>
            </a:custGeom>
            <a:ln w="19050">
              <a:solidFill>
                <a:srgbClr val="008F3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721602" y="5319521"/>
              <a:ext cx="466725" cy="466725"/>
            </a:xfrm>
            <a:custGeom>
              <a:avLst/>
              <a:gdLst/>
              <a:ahLst/>
              <a:cxnLst/>
              <a:rect l="l" t="t" r="r" b="b"/>
              <a:pathLst>
                <a:path w="466725" h="466725">
                  <a:moveTo>
                    <a:pt x="233172" y="0"/>
                  </a:moveTo>
                  <a:lnTo>
                    <a:pt x="186179" y="4737"/>
                  </a:lnTo>
                  <a:lnTo>
                    <a:pt x="142410" y="18323"/>
                  </a:lnTo>
                  <a:lnTo>
                    <a:pt x="102803" y="39821"/>
                  </a:lnTo>
                  <a:lnTo>
                    <a:pt x="68294" y="68294"/>
                  </a:lnTo>
                  <a:lnTo>
                    <a:pt x="39821" y="102803"/>
                  </a:lnTo>
                  <a:lnTo>
                    <a:pt x="18323" y="142410"/>
                  </a:lnTo>
                  <a:lnTo>
                    <a:pt x="4737" y="186179"/>
                  </a:lnTo>
                  <a:lnTo>
                    <a:pt x="0" y="233171"/>
                  </a:lnTo>
                  <a:lnTo>
                    <a:pt x="4737" y="280164"/>
                  </a:lnTo>
                  <a:lnTo>
                    <a:pt x="18323" y="323933"/>
                  </a:lnTo>
                  <a:lnTo>
                    <a:pt x="39821" y="363540"/>
                  </a:lnTo>
                  <a:lnTo>
                    <a:pt x="68294" y="398049"/>
                  </a:lnTo>
                  <a:lnTo>
                    <a:pt x="102803" y="426522"/>
                  </a:lnTo>
                  <a:lnTo>
                    <a:pt x="142410" y="448020"/>
                  </a:lnTo>
                  <a:lnTo>
                    <a:pt x="186179" y="461606"/>
                  </a:lnTo>
                  <a:lnTo>
                    <a:pt x="233172" y="466343"/>
                  </a:lnTo>
                  <a:lnTo>
                    <a:pt x="280164" y="461606"/>
                  </a:lnTo>
                  <a:lnTo>
                    <a:pt x="323933" y="448020"/>
                  </a:lnTo>
                  <a:lnTo>
                    <a:pt x="363540" y="426522"/>
                  </a:lnTo>
                  <a:lnTo>
                    <a:pt x="398049" y="398049"/>
                  </a:lnTo>
                  <a:lnTo>
                    <a:pt x="426522" y="363540"/>
                  </a:lnTo>
                  <a:lnTo>
                    <a:pt x="448020" y="323933"/>
                  </a:lnTo>
                  <a:lnTo>
                    <a:pt x="461606" y="280164"/>
                  </a:lnTo>
                  <a:lnTo>
                    <a:pt x="466344" y="233171"/>
                  </a:lnTo>
                  <a:lnTo>
                    <a:pt x="461606" y="186179"/>
                  </a:lnTo>
                  <a:lnTo>
                    <a:pt x="448020" y="142410"/>
                  </a:lnTo>
                  <a:lnTo>
                    <a:pt x="426522" y="102803"/>
                  </a:lnTo>
                  <a:lnTo>
                    <a:pt x="398049" y="68294"/>
                  </a:lnTo>
                  <a:lnTo>
                    <a:pt x="363540" y="39821"/>
                  </a:lnTo>
                  <a:lnTo>
                    <a:pt x="323933" y="18323"/>
                  </a:lnTo>
                  <a:lnTo>
                    <a:pt x="280164" y="4737"/>
                  </a:lnTo>
                  <a:lnTo>
                    <a:pt x="233172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721602" y="5319521"/>
              <a:ext cx="466725" cy="466725"/>
            </a:xfrm>
            <a:custGeom>
              <a:avLst/>
              <a:gdLst/>
              <a:ahLst/>
              <a:cxnLst/>
              <a:rect l="l" t="t" r="r" b="b"/>
              <a:pathLst>
                <a:path w="466725" h="466725">
                  <a:moveTo>
                    <a:pt x="0" y="233171"/>
                  </a:moveTo>
                  <a:lnTo>
                    <a:pt x="4737" y="186179"/>
                  </a:lnTo>
                  <a:lnTo>
                    <a:pt x="18323" y="142410"/>
                  </a:lnTo>
                  <a:lnTo>
                    <a:pt x="39821" y="102803"/>
                  </a:lnTo>
                  <a:lnTo>
                    <a:pt x="68294" y="68294"/>
                  </a:lnTo>
                  <a:lnTo>
                    <a:pt x="102803" y="39821"/>
                  </a:lnTo>
                  <a:lnTo>
                    <a:pt x="142410" y="18323"/>
                  </a:lnTo>
                  <a:lnTo>
                    <a:pt x="186179" y="4737"/>
                  </a:lnTo>
                  <a:lnTo>
                    <a:pt x="233172" y="0"/>
                  </a:lnTo>
                  <a:lnTo>
                    <a:pt x="280164" y="4737"/>
                  </a:lnTo>
                  <a:lnTo>
                    <a:pt x="323933" y="18323"/>
                  </a:lnTo>
                  <a:lnTo>
                    <a:pt x="363540" y="39821"/>
                  </a:lnTo>
                  <a:lnTo>
                    <a:pt x="398049" y="68294"/>
                  </a:lnTo>
                  <a:lnTo>
                    <a:pt x="426522" y="102803"/>
                  </a:lnTo>
                  <a:lnTo>
                    <a:pt x="448020" y="142410"/>
                  </a:lnTo>
                  <a:lnTo>
                    <a:pt x="461606" y="186179"/>
                  </a:lnTo>
                  <a:lnTo>
                    <a:pt x="466344" y="233171"/>
                  </a:lnTo>
                  <a:lnTo>
                    <a:pt x="461606" y="280164"/>
                  </a:lnTo>
                  <a:lnTo>
                    <a:pt x="448020" y="323933"/>
                  </a:lnTo>
                  <a:lnTo>
                    <a:pt x="426522" y="363540"/>
                  </a:lnTo>
                  <a:lnTo>
                    <a:pt x="398049" y="398049"/>
                  </a:lnTo>
                  <a:lnTo>
                    <a:pt x="363540" y="426522"/>
                  </a:lnTo>
                  <a:lnTo>
                    <a:pt x="323933" y="448020"/>
                  </a:lnTo>
                  <a:lnTo>
                    <a:pt x="280164" y="461606"/>
                  </a:lnTo>
                  <a:lnTo>
                    <a:pt x="233172" y="466343"/>
                  </a:lnTo>
                  <a:lnTo>
                    <a:pt x="186179" y="461606"/>
                  </a:lnTo>
                  <a:lnTo>
                    <a:pt x="142410" y="448020"/>
                  </a:lnTo>
                  <a:lnTo>
                    <a:pt x="102803" y="426522"/>
                  </a:lnTo>
                  <a:lnTo>
                    <a:pt x="68294" y="398049"/>
                  </a:lnTo>
                  <a:lnTo>
                    <a:pt x="39821" y="363540"/>
                  </a:lnTo>
                  <a:lnTo>
                    <a:pt x="18323" y="323933"/>
                  </a:lnTo>
                  <a:lnTo>
                    <a:pt x="4737" y="280164"/>
                  </a:lnTo>
                  <a:lnTo>
                    <a:pt x="0" y="233171"/>
                  </a:lnTo>
                  <a:close/>
                </a:path>
              </a:pathLst>
            </a:custGeom>
            <a:ln w="19049">
              <a:solidFill>
                <a:srgbClr val="008F3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4" name="object 64"/>
          <p:cNvSpPr/>
          <p:nvPr/>
        </p:nvSpPr>
        <p:spPr>
          <a:xfrm>
            <a:off x="6954773" y="5926073"/>
            <a:ext cx="4223385" cy="466725"/>
          </a:xfrm>
          <a:custGeom>
            <a:avLst/>
            <a:gdLst/>
            <a:ahLst/>
            <a:cxnLst/>
            <a:rect l="l" t="t" r="r" b="b"/>
            <a:pathLst>
              <a:path w="4223384" h="466725">
                <a:moveTo>
                  <a:pt x="4223004" y="466344"/>
                </a:moveTo>
                <a:lnTo>
                  <a:pt x="233172" y="466344"/>
                </a:lnTo>
                <a:lnTo>
                  <a:pt x="0" y="233171"/>
                </a:lnTo>
                <a:lnTo>
                  <a:pt x="233172" y="0"/>
                </a:lnTo>
                <a:lnTo>
                  <a:pt x="4223004" y="0"/>
                </a:lnTo>
                <a:lnTo>
                  <a:pt x="4223004" y="466344"/>
                </a:lnTo>
                <a:close/>
              </a:path>
            </a:pathLst>
          </a:custGeom>
          <a:ln w="19050">
            <a:solidFill>
              <a:srgbClr val="008F3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 txBox="1"/>
          <p:nvPr/>
        </p:nvSpPr>
        <p:spPr>
          <a:xfrm>
            <a:off x="7273290" y="5422493"/>
            <a:ext cx="3820160" cy="9207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1300" dirty="0">
                <a:latin typeface="Calibri"/>
                <a:cs typeface="Calibri"/>
              </a:rPr>
              <a:t>This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means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may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change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my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mind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if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do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not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like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the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spc="-20" dirty="0">
                <a:latin typeface="Calibri"/>
                <a:cs typeface="Calibri"/>
              </a:rPr>
              <a:t>job.</a:t>
            </a:r>
            <a:endParaRPr sz="13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300">
              <a:latin typeface="Calibri"/>
              <a:cs typeface="Calibri"/>
            </a:endParaRPr>
          </a:p>
          <a:p>
            <a:pPr marL="80010" marR="78105" algn="ctr">
              <a:lnSpc>
                <a:spcPts val="1430"/>
              </a:lnSpc>
              <a:spcBef>
                <a:spcPts val="1070"/>
              </a:spcBef>
            </a:pPr>
            <a:r>
              <a:rPr sz="1300" dirty="0">
                <a:latin typeface="Calibri"/>
                <a:cs typeface="Calibri"/>
              </a:rPr>
              <a:t>This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means</a:t>
            </a:r>
            <a:r>
              <a:rPr sz="1300" spc="-1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have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the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same</a:t>
            </a:r>
            <a:r>
              <a:rPr sz="1300" spc="-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opportunity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to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work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in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spc="-25" dirty="0">
                <a:latin typeface="Calibri"/>
                <a:cs typeface="Calibri"/>
              </a:rPr>
              <a:t>the </a:t>
            </a:r>
            <a:r>
              <a:rPr sz="1300" dirty="0">
                <a:latin typeface="Calibri"/>
                <a:cs typeface="Calibri"/>
              </a:rPr>
              <a:t>community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as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everyone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else.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66" name="object 66"/>
          <p:cNvGrpSpPr/>
          <p:nvPr/>
        </p:nvGrpSpPr>
        <p:grpSpPr>
          <a:xfrm>
            <a:off x="6712077" y="5916548"/>
            <a:ext cx="485775" cy="485775"/>
            <a:chOff x="6712077" y="5916548"/>
            <a:chExt cx="485775" cy="485775"/>
          </a:xfrm>
        </p:grpSpPr>
        <p:sp>
          <p:nvSpPr>
            <p:cNvPr id="67" name="object 67"/>
            <p:cNvSpPr/>
            <p:nvPr/>
          </p:nvSpPr>
          <p:spPr>
            <a:xfrm>
              <a:off x="6721602" y="5926073"/>
              <a:ext cx="466725" cy="466725"/>
            </a:xfrm>
            <a:custGeom>
              <a:avLst/>
              <a:gdLst/>
              <a:ahLst/>
              <a:cxnLst/>
              <a:rect l="l" t="t" r="r" b="b"/>
              <a:pathLst>
                <a:path w="466725" h="466725">
                  <a:moveTo>
                    <a:pt x="233172" y="0"/>
                  </a:moveTo>
                  <a:lnTo>
                    <a:pt x="186179" y="4737"/>
                  </a:lnTo>
                  <a:lnTo>
                    <a:pt x="142410" y="18323"/>
                  </a:lnTo>
                  <a:lnTo>
                    <a:pt x="102803" y="39821"/>
                  </a:lnTo>
                  <a:lnTo>
                    <a:pt x="68294" y="68294"/>
                  </a:lnTo>
                  <a:lnTo>
                    <a:pt x="39821" y="102803"/>
                  </a:lnTo>
                  <a:lnTo>
                    <a:pt x="18323" y="142410"/>
                  </a:lnTo>
                  <a:lnTo>
                    <a:pt x="4737" y="186179"/>
                  </a:lnTo>
                  <a:lnTo>
                    <a:pt x="0" y="233171"/>
                  </a:lnTo>
                  <a:lnTo>
                    <a:pt x="4737" y="280164"/>
                  </a:lnTo>
                  <a:lnTo>
                    <a:pt x="18323" y="323933"/>
                  </a:lnTo>
                  <a:lnTo>
                    <a:pt x="39821" y="363540"/>
                  </a:lnTo>
                  <a:lnTo>
                    <a:pt x="68294" y="398049"/>
                  </a:lnTo>
                  <a:lnTo>
                    <a:pt x="102803" y="426522"/>
                  </a:lnTo>
                  <a:lnTo>
                    <a:pt x="142410" y="448020"/>
                  </a:lnTo>
                  <a:lnTo>
                    <a:pt x="186179" y="461606"/>
                  </a:lnTo>
                  <a:lnTo>
                    <a:pt x="233172" y="466344"/>
                  </a:lnTo>
                  <a:lnTo>
                    <a:pt x="280164" y="461606"/>
                  </a:lnTo>
                  <a:lnTo>
                    <a:pt x="323933" y="448020"/>
                  </a:lnTo>
                  <a:lnTo>
                    <a:pt x="363540" y="426522"/>
                  </a:lnTo>
                  <a:lnTo>
                    <a:pt x="398049" y="398049"/>
                  </a:lnTo>
                  <a:lnTo>
                    <a:pt x="426522" y="363540"/>
                  </a:lnTo>
                  <a:lnTo>
                    <a:pt x="448020" y="323933"/>
                  </a:lnTo>
                  <a:lnTo>
                    <a:pt x="461606" y="280164"/>
                  </a:lnTo>
                  <a:lnTo>
                    <a:pt x="466344" y="233171"/>
                  </a:lnTo>
                  <a:lnTo>
                    <a:pt x="461606" y="186179"/>
                  </a:lnTo>
                  <a:lnTo>
                    <a:pt x="448020" y="142410"/>
                  </a:lnTo>
                  <a:lnTo>
                    <a:pt x="426522" y="102803"/>
                  </a:lnTo>
                  <a:lnTo>
                    <a:pt x="398049" y="68294"/>
                  </a:lnTo>
                  <a:lnTo>
                    <a:pt x="363540" y="39821"/>
                  </a:lnTo>
                  <a:lnTo>
                    <a:pt x="323933" y="18323"/>
                  </a:lnTo>
                  <a:lnTo>
                    <a:pt x="280164" y="4737"/>
                  </a:lnTo>
                  <a:lnTo>
                    <a:pt x="233172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721602" y="5926073"/>
              <a:ext cx="466725" cy="466725"/>
            </a:xfrm>
            <a:custGeom>
              <a:avLst/>
              <a:gdLst/>
              <a:ahLst/>
              <a:cxnLst/>
              <a:rect l="l" t="t" r="r" b="b"/>
              <a:pathLst>
                <a:path w="466725" h="466725">
                  <a:moveTo>
                    <a:pt x="0" y="233171"/>
                  </a:moveTo>
                  <a:lnTo>
                    <a:pt x="4737" y="186179"/>
                  </a:lnTo>
                  <a:lnTo>
                    <a:pt x="18323" y="142410"/>
                  </a:lnTo>
                  <a:lnTo>
                    <a:pt x="39821" y="102803"/>
                  </a:lnTo>
                  <a:lnTo>
                    <a:pt x="68294" y="68294"/>
                  </a:lnTo>
                  <a:lnTo>
                    <a:pt x="102803" y="39821"/>
                  </a:lnTo>
                  <a:lnTo>
                    <a:pt x="142410" y="18323"/>
                  </a:lnTo>
                  <a:lnTo>
                    <a:pt x="186179" y="4737"/>
                  </a:lnTo>
                  <a:lnTo>
                    <a:pt x="233172" y="0"/>
                  </a:lnTo>
                  <a:lnTo>
                    <a:pt x="280164" y="4737"/>
                  </a:lnTo>
                  <a:lnTo>
                    <a:pt x="323933" y="18323"/>
                  </a:lnTo>
                  <a:lnTo>
                    <a:pt x="363540" y="39821"/>
                  </a:lnTo>
                  <a:lnTo>
                    <a:pt x="398049" y="68294"/>
                  </a:lnTo>
                  <a:lnTo>
                    <a:pt x="426522" y="102803"/>
                  </a:lnTo>
                  <a:lnTo>
                    <a:pt x="448020" y="142410"/>
                  </a:lnTo>
                  <a:lnTo>
                    <a:pt x="461606" y="186179"/>
                  </a:lnTo>
                  <a:lnTo>
                    <a:pt x="466344" y="233171"/>
                  </a:lnTo>
                  <a:lnTo>
                    <a:pt x="461606" y="280164"/>
                  </a:lnTo>
                  <a:lnTo>
                    <a:pt x="448020" y="323933"/>
                  </a:lnTo>
                  <a:lnTo>
                    <a:pt x="426522" y="363540"/>
                  </a:lnTo>
                  <a:lnTo>
                    <a:pt x="398049" y="398049"/>
                  </a:lnTo>
                  <a:lnTo>
                    <a:pt x="363540" y="426522"/>
                  </a:lnTo>
                  <a:lnTo>
                    <a:pt x="323933" y="448020"/>
                  </a:lnTo>
                  <a:lnTo>
                    <a:pt x="280164" y="461606"/>
                  </a:lnTo>
                  <a:lnTo>
                    <a:pt x="233172" y="466344"/>
                  </a:lnTo>
                  <a:lnTo>
                    <a:pt x="186179" y="461606"/>
                  </a:lnTo>
                  <a:lnTo>
                    <a:pt x="142410" y="448020"/>
                  </a:lnTo>
                  <a:lnTo>
                    <a:pt x="102803" y="426522"/>
                  </a:lnTo>
                  <a:lnTo>
                    <a:pt x="68294" y="398049"/>
                  </a:lnTo>
                  <a:lnTo>
                    <a:pt x="39821" y="363540"/>
                  </a:lnTo>
                  <a:lnTo>
                    <a:pt x="18323" y="323933"/>
                  </a:lnTo>
                  <a:lnTo>
                    <a:pt x="4737" y="280164"/>
                  </a:lnTo>
                  <a:lnTo>
                    <a:pt x="0" y="233171"/>
                  </a:lnTo>
                  <a:close/>
                </a:path>
              </a:pathLst>
            </a:custGeom>
            <a:ln w="19049">
              <a:solidFill>
                <a:srgbClr val="008F3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9" name="object 69"/>
          <p:cNvGrpSpPr/>
          <p:nvPr/>
        </p:nvGrpSpPr>
        <p:grpSpPr>
          <a:xfrm>
            <a:off x="6493747" y="658368"/>
            <a:ext cx="4961255" cy="1351280"/>
            <a:chOff x="6493747" y="658368"/>
            <a:chExt cx="4961255" cy="1351280"/>
          </a:xfrm>
        </p:grpSpPr>
        <p:pic>
          <p:nvPicPr>
            <p:cNvPr id="70" name="object 7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493747" y="758793"/>
              <a:ext cx="4960653" cy="1097584"/>
            </a:xfrm>
            <a:prstGeom prst="rect">
              <a:avLst/>
            </a:prstGeom>
          </p:spPr>
        </p:pic>
        <p:sp>
          <p:nvSpPr>
            <p:cNvPr id="71" name="object 71"/>
            <p:cNvSpPr/>
            <p:nvPr/>
          </p:nvSpPr>
          <p:spPr>
            <a:xfrm>
              <a:off x="6507480" y="772668"/>
              <a:ext cx="4883150" cy="1019810"/>
            </a:xfrm>
            <a:custGeom>
              <a:avLst/>
              <a:gdLst/>
              <a:ahLst/>
              <a:cxnLst/>
              <a:rect l="l" t="t" r="r" b="b"/>
              <a:pathLst>
                <a:path w="4883150" h="1019810">
                  <a:moveTo>
                    <a:pt x="4712970" y="0"/>
                  </a:moveTo>
                  <a:lnTo>
                    <a:pt x="169925" y="0"/>
                  </a:lnTo>
                  <a:lnTo>
                    <a:pt x="124751" y="6069"/>
                  </a:lnTo>
                  <a:lnTo>
                    <a:pt x="84158" y="23198"/>
                  </a:lnTo>
                  <a:lnTo>
                    <a:pt x="49768" y="49768"/>
                  </a:lnTo>
                  <a:lnTo>
                    <a:pt x="23198" y="84158"/>
                  </a:lnTo>
                  <a:lnTo>
                    <a:pt x="6069" y="124751"/>
                  </a:lnTo>
                  <a:lnTo>
                    <a:pt x="0" y="169926"/>
                  </a:lnTo>
                  <a:lnTo>
                    <a:pt x="0" y="849630"/>
                  </a:lnTo>
                  <a:lnTo>
                    <a:pt x="6069" y="894804"/>
                  </a:lnTo>
                  <a:lnTo>
                    <a:pt x="23198" y="935397"/>
                  </a:lnTo>
                  <a:lnTo>
                    <a:pt x="49768" y="969787"/>
                  </a:lnTo>
                  <a:lnTo>
                    <a:pt x="84158" y="996357"/>
                  </a:lnTo>
                  <a:lnTo>
                    <a:pt x="124751" y="1013486"/>
                  </a:lnTo>
                  <a:lnTo>
                    <a:pt x="169925" y="1019556"/>
                  </a:lnTo>
                  <a:lnTo>
                    <a:pt x="4712970" y="1019556"/>
                  </a:lnTo>
                  <a:lnTo>
                    <a:pt x="4758144" y="1013486"/>
                  </a:lnTo>
                  <a:lnTo>
                    <a:pt x="4798737" y="996357"/>
                  </a:lnTo>
                  <a:lnTo>
                    <a:pt x="4833127" y="969787"/>
                  </a:lnTo>
                  <a:lnTo>
                    <a:pt x="4859697" y="935397"/>
                  </a:lnTo>
                  <a:lnTo>
                    <a:pt x="4876826" y="894804"/>
                  </a:lnTo>
                  <a:lnTo>
                    <a:pt x="4882896" y="849630"/>
                  </a:lnTo>
                  <a:lnTo>
                    <a:pt x="4882896" y="169926"/>
                  </a:lnTo>
                  <a:lnTo>
                    <a:pt x="4876826" y="124751"/>
                  </a:lnTo>
                  <a:lnTo>
                    <a:pt x="4859697" y="84158"/>
                  </a:lnTo>
                  <a:lnTo>
                    <a:pt x="4833127" y="49768"/>
                  </a:lnTo>
                  <a:lnTo>
                    <a:pt x="4798737" y="23198"/>
                  </a:lnTo>
                  <a:lnTo>
                    <a:pt x="4758144" y="6069"/>
                  </a:lnTo>
                  <a:lnTo>
                    <a:pt x="4712970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6507480" y="772668"/>
              <a:ext cx="4883150" cy="1019810"/>
            </a:xfrm>
            <a:custGeom>
              <a:avLst/>
              <a:gdLst/>
              <a:ahLst/>
              <a:cxnLst/>
              <a:rect l="l" t="t" r="r" b="b"/>
              <a:pathLst>
                <a:path w="4883150" h="1019810">
                  <a:moveTo>
                    <a:pt x="0" y="169926"/>
                  </a:moveTo>
                  <a:lnTo>
                    <a:pt x="6069" y="124751"/>
                  </a:lnTo>
                  <a:lnTo>
                    <a:pt x="23198" y="84158"/>
                  </a:lnTo>
                  <a:lnTo>
                    <a:pt x="49768" y="49768"/>
                  </a:lnTo>
                  <a:lnTo>
                    <a:pt x="84158" y="23198"/>
                  </a:lnTo>
                  <a:lnTo>
                    <a:pt x="124751" y="6069"/>
                  </a:lnTo>
                  <a:lnTo>
                    <a:pt x="169925" y="0"/>
                  </a:lnTo>
                  <a:lnTo>
                    <a:pt x="4712970" y="0"/>
                  </a:lnTo>
                  <a:lnTo>
                    <a:pt x="4758144" y="6069"/>
                  </a:lnTo>
                  <a:lnTo>
                    <a:pt x="4798737" y="23198"/>
                  </a:lnTo>
                  <a:lnTo>
                    <a:pt x="4833127" y="49768"/>
                  </a:lnTo>
                  <a:lnTo>
                    <a:pt x="4859697" y="84158"/>
                  </a:lnTo>
                  <a:lnTo>
                    <a:pt x="4876826" y="124751"/>
                  </a:lnTo>
                  <a:lnTo>
                    <a:pt x="4882896" y="169926"/>
                  </a:lnTo>
                  <a:lnTo>
                    <a:pt x="4882896" y="849630"/>
                  </a:lnTo>
                  <a:lnTo>
                    <a:pt x="4876826" y="894804"/>
                  </a:lnTo>
                  <a:lnTo>
                    <a:pt x="4859697" y="935397"/>
                  </a:lnTo>
                  <a:lnTo>
                    <a:pt x="4833127" y="969787"/>
                  </a:lnTo>
                  <a:lnTo>
                    <a:pt x="4798737" y="996357"/>
                  </a:lnTo>
                  <a:lnTo>
                    <a:pt x="4758144" y="1013486"/>
                  </a:lnTo>
                  <a:lnTo>
                    <a:pt x="4712970" y="1019556"/>
                  </a:lnTo>
                  <a:lnTo>
                    <a:pt x="169925" y="1019556"/>
                  </a:lnTo>
                  <a:lnTo>
                    <a:pt x="124751" y="1013486"/>
                  </a:lnTo>
                  <a:lnTo>
                    <a:pt x="84158" y="996357"/>
                  </a:lnTo>
                  <a:lnTo>
                    <a:pt x="49768" y="969787"/>
                  </a:lnTo>
                  <a:lnTo>
                    <a:pt x="23198" y="935397"/>
                  </a:lnTo>
                  <a:lnTo>
                    <a:pt x="6069" y="894804"/>
                  </a:lnTo>
                  <a:lnTo>
                    <a:pt x="0" y="849630"/>
                  </a:lnTo>
                  <a:lnTo>
                    <a:pt x="0" y="169926"/>
                  </a:lnTo>
                  <a:close/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3" name="object 7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655308" y="658368"/>
              <a:ext cx="4702302" cy="912113"/>
            </a:xfrm>
            <a:prstGeom prst="rect">
              <a:avLst/>
            </a:prstGeom>
          </p:spPr>
        </p:pic>
        <p:pic>
          <p:nvPicPr>
            <p:cNvPr id="74" name="object 7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655052" y="1097280"/>
              <a:ext cx="2612898" cy="912113"/>
            </a:xfrm>
            <a:prstGeom prst="rect">
              <a:avLst/>
            </a:prstGeom>
          </p:spPr>
        </p:pic>
      </p:grpSp>
      <p:sp>
        <p:nvSpPr>
          <p:cNvPr id="75" name="object 75"/>
          <p:cNvSpPr txBox="1"/>
          <p:nvPr/>
        </p:nvSpPr>
        <p:spPr>
          <a:xfrm>
            <a:off x="6903846" y="756284"/>
            <a:ext cx="4089400" cy="95313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012190" marR="5080" indent="-1000125">
              <a:lnSpc>
                <a:spcPts val="3460"/>
              </a:lnSpc>
              <a:spcBef>
                <a:spcPts val="535"/>
              </a:spcBef>
            </a:pP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4.</a:t>
            </a:r>
            <a:r>
              <a:rPr sz="32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32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Right</a:t>
            </a:r>
            <a:r>
              <a:rPr sz="32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32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Work</a:t>
            </a:r>
            <a:r>
              <a:rPr sz="32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32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5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Job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3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Choose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76" name="Flowchart: Connector 75">
            <a:extLst>
              <a:ext uri="{FF2B5EF4-FFF2-40B4-BE49-F238E27FC236}">
                <a16:creationId xmlns:a16="http://schemas.microsoft.com/office/drawing/2014/main" id="{9D113A32-26E9-C9E7-7355-12190001185F}"/>
              </a:ext>
            </a:extLst>
          </p:cNvPr>
          <p:cNvSpPr/>
          <p:nvPr/>
        </p:nvSpPr>
        <p:spPr>
          <a:xfrm>
            <a:off x="954405" y="2951225"/>
            <a:ext cx="507999" cy="508000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00"/>
              </a:solidFill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98625" y="2292857"/>
            <a:ext cx="4262755" cy="495300"/>
          </a:xfrm>
          <a:custGeom>
            <a:avLst/>
            <a:gdLst/>
            <a:ahLst/>
            <a:cxnLst/>
            <a:rect l="l" t="t" r="r" b="b"/>
            <a:pathLst>
              <a:path w="4262755" h="495300">
                <a:moveTo>
                  <a:pt x="4262628" y="495300"/>
                </a:moveTo>
                <a:lnTo>
                  <a:pt x="247650" y="495300"/>
                </a:lnTo>
                <a:lnTo>
                  <a:pt x="0" y="247650"/>
                </a:lnTo>
                <a:lnTo>
                  <a:pt x="247650" y="0"/>
                </a:lnTo>
                <a:lnTo>
                  <a:pt x="4262628" y="0"/>
                </a:lnTo>
                <a:lnTo>
                  <a:pt x="4262628" y="495300"/>
                </a:lnTo>
                <a:close/>
              </a:path>
            </a:pathLst>
          </a:custGeom>
          <a:ln w="19050">
            <a:solidFill>
              <a:srgbClr val="008F3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536572" y="2409189"/>
            <a:ext cx="383349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dirty="0">
                <a:latin typeface="Calibri"/>
                <a:cs typeface="Calibri"/>
              </a:rPr>
              <a:t>This</a:t>
            </a:r>
            <a:r>
              <a:rPr sz="1300" spc="-4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means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</a:t>
            </a:r>
            <a:r>
              <a:rPr sz="1300" spc="-4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will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be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told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when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meetings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are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taking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place.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940688" y="2283332"/>
            <a:ext cx="514350" cy="514350"/>
            <a:chOff x="940688" y="2283332"/>
            <a:chExt cx="514350" cy="514350"/>
          </a:xfrm>
        </p:grpSpPr>
        <p:sp>
          <p:nvSpPr>
            <p:cNvPr id="5" name="object 5"/>
            <p:cNvSpPr/>
            <p:nvPr/>
          </p:nvSpPr>
          <p:spPr>
            <a:xfrm>
              <a:off x="950213" y="2292857"/>
              <a:ext cx="495300" cy="495300"/>
            </a:xfrm>
            <a:custGeom>
              <a:avLst/>
              <a:gdLst/>
              <a:ahLst/>
              <a:cxnLst/>
              <a:rect l="l" t="t" r="r" b="b"/>
              <a:pathLst>
                <a:path w="495300" h="495300">
                  <a:moveTo>
                    <a:pt x="247650" y="0"/>
                  </a:moveTo>
                  <a:lnTo>
                    <a:pt x="197738" y="5031"/>
                  </a:lnTo>
                  <a:lnTo>
                    <a:pt x="151251" y="19460"/>
                  </a:lnTo>
                  <a:lnTo>
                    <a:pt x="109184" y="42293"/>
                  </a:lnTo>
                  <a:lnTo>
                    <a:pt x="72532" y="72532"/>
                  </a:lnTo>
                  <a:lnTo>
                    <a:pt x="42293" y="109184"/>
                  </a:lnTo>
                  <a:lnTo>
                    <a:pt x="19460" y="151251"/>
                  </a:lnTo>
                  <a:lnTo>
                    <a:pt x="5031" y="197738"/>
                  </a:lnTo>
                  <a:lnTo>
                    <a:pt x="0" y="247650"/>
                  </a:lnTo>
                  <a:lnTo>
                    <a:pt x="5031" y="297561"/>
                  </a:lnTo>
                  <a:lnTo>
                    <a:pt x="19460" y="344048"/>
                  </a:lnTo>
                  <a:lnTo>
                    <a:pt x="42293" y="386115"/>
                  </a:lnTo>
                  <a:lnTo>
                    <a:pt x="72532" y="422767"/>
                  </a:lnTo>
                  <a:lnTo>
                    <a:pt x="109184" y="453006"/>
                  </a:lnTo>
                  <a:lnTo>
                    <a:pt x="151251" y="475839"/>
                  </a:lnTo>
                  <a:lnTo>
                    <a:pt x="197738" y="490268"/>
                  </a:lnTo>
                  <a:lnTo>
                    <a:pt x="247650" y="495300"/>
                  </a:lnTo>
                  <a:lnTo>
                    <a:pt x="297561" y="490268"/>
                  </a:lnTo>
                  <a:lnTo>
                    <a:pt x="344048" y="475839"/>
                  </a:lnTo>
                  <a:lnTo>
                    <a:pt x="386115" y="453006"/>
                  </a:lnTo>
                  <a:lnTo>
                    <a:pt x="422767" y="422767"/>
                  </a:lnTo>
                  <a:lnTo>
                    <a:pt x="453006" y="386115"/>
                  </a:lnTo>
                  <a:lnTo>
                    <a:pt x="475839" y="344048"/>
                  </a:lnTo>
                  <a:lnTo>
                    <a:pt x="490268" y="297561"/>
                  </a:lnTo>
                  <a:lnTo>
                    <a:pt x="495300" y="247650"/>
                  </a:lnTo>
                  <a:lnTo>
                    <a:pt x="490268" y="197738"/>
                  </a:lnTo>
                  <a:lnTo>
                    <a:pt x="475839" y="151251"/>
                  </a:lnTo>
                  <a:lnTo>
                    <a:pt x="453006" y="109184"/>
                  </a:lnTo>
                  <a:lnTo>
                    <a:pt x="422767" y="72532"/>
                  </a:lnTo>
                  <a:lnTo>
                    <a:pt x="386115" y="42293"/>
                  </a:lnTo>
                  <a:lnTo>
                    <a:pt x="344048" y="19460"/>
                  </a:lnTo>
                  <a:lnTo>
                    <a:pt x="297561" y="5031"/>
                  </a:lnTo>
                  <a:lnTo>
                    <a:pt x="247650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950213" y="2292857"/>
              <a:ext cx="495300" cy="495300"/>
            </a:xfrm>
            <a:custGeom>
              <a:avLst/>
              <a:gdLst/>
              <a:ahLst/>
              <a:cxnLst/>
              <a:rect l="l" t="t" r="r" b="b"/>
              <a:pathLst>
                <a:path w="495300" h="495300">
                  <a:moveTo>
                    <a:pt x="0" y="247650"/>
                  </a:moveTo>
                  <a:lnTo>
                    <a:pt x="5031" y="197738"/>
                  </a:lnTo>
                  <a:lnTo>
                    <a:pt x="19460" y="151251"/>
                  </a:lnTo>
                  <a:lnTo>
                    <a:pt x="42293" y="109184"/>
                  </a:lnTo>
                  <a:lnTo>
                    <a:pt x="72532" y="72532"/>
                  </a:lnTo>
                  <a:lnTo>
                    <a:pt x="109184" y="42293"/>
                  </a:lnTo>
                  <a:lnTo>
                    <a:pt x="151251" y="19460"/>
                  </a:lnTo>
                  <a:lnTo>
                    <a:pt x="197738" y="5031"/>
                  </a:lnTo>
                  <a:lnTo>
                    <a:pt x="247650" y="0"/>
                  </a:lnTo>
                  <a:lnTo>
                    <a:pt x="297561" y="5031"/>
                  </a:lnTo>
                  <a:lnTo>
                    <a:pt x="344048" y="19460"/>
                  </a:lnTo>
                  <a:lnTo>
                    <a:pt x="386115" y="42293"/>
                  </a:lnTo>
                  <a:lnTo>
                    <a:pt x="422767" y="72532"/>
                  </a:lnTo>
                  <a:lnTo>
                    <a:pt x="453006" y="109184"/>
                  </a:lnTo>
                  <a:lnTo>
                    <a:pt x="475839" y="151251"/>
                  </a:lnTo>
                  <a:lnTo>
                    <a:pt x="490268" y="197738"/>
                  </a:lnTo>
                  <a:lnTo>
                    <a:pt x="495300" y="247650"/>
                  </a:lnTo>
                  <a:lnTo>
                    <a:pt x="490268" y="297561"/>
                  </a:lnTo>
                  <a:lnTo>
                    <a:pt x="475839" y="344048"/>
                  </a:lnTo>
                  <a:lnTo>
                    <a:pt x="453006" y="386115"/>
                  </a:lnTo>
                  <a:lnTo>
                    <a:pt x="422767" y="422767"/>
                  </a:lnTo>
                  <a:lnTo>
                    <a:pt x="386115" y="453006"/>
                  </a:lnTo>
                  <a:lnTo>
                    <a:pt x="344048" y="475839"/>
                  </a:lnTo>
                  <a:lnTo>
                    <a:pt x="297561" y="490268"/>
                  </a:lnTo>
                  <a:lnTo>
                    <a:pt x="247650" y="495300"/>
                  </a:lnTo>
                  <a:lnTo>
                    <a:pt x="197738" y="490268"/>
                  </a:lnTo>
                  <a:lnTo>
                    <a:pt x="151251" y="475839"/>
                  </a:lnTo>
                  <a:lnTo>
                    <a:pt x="109184" y="453006"/>
                  </a:lnTo>
                  <a:lnTo>
                    <a:pt x="72532" y="422767"/>
                  </a:lnTo>
                  <a:lnTo>
                    <a:pt x="42293" y="386115"/>
                  </a:lnTo>
                  <a:lnTo>
                    <a:pt x="19460" y="344048"/>
                  </a:lnTo>
                  <a:lnTo>
                    <a:pt x="5031" y="297561"/>
                  </a:lnTo>
                  <a:lnTo>
                    <a:pt x="0" y="247650"/>
                  </a:lnTo>
                  <a:close/>
                </a:path>
              </a:pathLst>
            </a:custGeom>
            <a:ln w="19050">
              <a:solidFill>
                <a:srgbClr val="008F3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/>
          <p:nvPr/>
        </p:nvSpPr>
        <p:spPr>
          <a:xfrm>
            <a:off x="1198625" y="2935985"/>
            <a:ext cx="4262755" cy="495300"/>
          </a:xfrm>
          <a:custGeom>
            <a:avLst/>
            <a:gdLst/>
            <a:ahLst/>
            <a:cxnLst/>
            <a:rect l="l" t="t" r="r" b="b"/>
            <a:pathLst>
              <a:path w="4262755" h="495300">
                <a:moveTo>
                  <a:pt x="4262628" y="495300"/>
                </a:moveTo>
                <a:lnTo>
                  <a:pt x="247650" y="495300"/>
                </a:lnTo>
                <a:lnTo>
                  <a:pt x="0" y="247650"/>
                </a:lnTo>
                <a:lnTo>
                  <a:pt x="247650" y="0"/>
                </a:lnTo>
                <a:lnTo>
                  <a:pt x="4262628" y="0"/>
                </a:lnTo>
                <a:lnTo>
                  <a:pt x="4262628" y="495300"/>
                </a:lnTo>
                <a:close/>
              </a:path>
            </a:pathLst>
          </a:custGeom>
          <a:ln w="19050">
            <a:solidFill>
              <a:srgbClr val="008F3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079117" y="3053333"/>
            <a:ext cx="274891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dirty="0">
                <a:latin typeface="Calibri"/>
                <a:cs typeface="Calibri"/>
              </a:rPr>
              <a:t>This</a:t>
            </a:r>
            <a:r>
              <a:rPr sz="1300" spc="-4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means</a:t>
            </a:r>
            <a:r>
              <a:rPr sz="1300" spc="-1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should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be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actively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included.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940688" y="2926460"/>
            <a:ext cx="514350" cy="514350"/>
            <a:chOff x="940688" y="2926460"/>
            <a:chExt cx="514350" cy="514350"/>
          </a:xfrm>
        </p:grpSpPr>
        <p:sp>
          <p:nvSpPr>
            <p:cNvPr id="10" name="object 10"/>
            <p:cNvSpPr/>
            <p:nvPr/>
          </p:nvSpPr>
          <p:spPr>
            <a:xfrm>
              <a:off x="950213" y="2935985"/>
              <a:ext cx="495300" cy="495300"/>
            </a:xfrm>
            <a:custGeom>
              <a:avLst/>
              <a:gdLst/>
              <a:ahLst/>
              <a:cxnLst/>
              <a:rect l="l" t="t" r="r" b="b"/>
              <a:pathLst>
                <a:path w="495300" h="495300">
                  <a:moveTo>
                    <a:pt x="247650" y="0"/>
                  </a:moveTo>
                  <a:lnTo>
                    <a:pt x="197738" y="5031"/>
                  </a:lnTo>
                  <a:lnTo>
                    <a:pt x="151251" y="19460"/>
                  </a:lnTo>
                  <a:lnTo>
                    <a:pt x="109184" y="42293"/>
                  </a:lnTo>
                  <a:lnTo>
                    <a:pt x="72532" y="72532"/>
                  </a:lnTo>
                  <a:lnTo>
                    <a:pt x="42293" y="109184"/>
                  </a:lnTo>
                  <a:lnTo>
                    <a:pt x="19460" y="151251"/>
                  </a:lnTo>
                  <a:lnTo>
                    <a:pt x="5031" y="197738"/>
                  </a:lnTo>
                  <a:lnTo>
                    <a:pt x="0" y="247650"/>
                  </a:lnTo>
                  <a:lnTo>
                    <a:pt x="5031" y="297561"/>
                  </a:lnTo>
                  <a:lnTo>
                    <a:pt x="19460" y="344048"/>
                  </a:lnTo>
                  <a:lnTo>
                    <a:pt x="42293" y="386115"/>
                  </a:lnTo>
                  <a:lnTo>
                    <a:pt x="72532" y="422767"/>
                  </a:lnTo>
                  <a:lnTo>
                    <a:pt x="109184" y="453006"/>
                  </a:lnTo>
                  <a:lnTo>
                    <a:pt x="151251" y="475839"/>
                  </a:lnTo>
                  <a:lnTo>
                    <a:pt x="197738" y="490268"/>
                  </a:lnTo>
                  <a:lnTo>
                    <a:pt x="247650" y="495300"/>
                  </a:lnTo>
                  <a:lnTo>
                    <a:pt x="297561" y="490268"/>
                  </a:lnTo>
                  <a:lnTo>
                    <a:pt x="344048" y="475839"/>
                  </a:lnTo>
                  <a:lnTo>
                    <a:pt x="386115" y="453006"/>
                  </a:lnTo>
                  <a:lnTo>
                    <a:pt x="422767" y="422767"/>
                  </a:lnTo>
                  <a:lnTo>
                    <a:pt x="453006" y="386115"/>
                  </a:lnTo>
                  <a:lnTo>
                    <a:pt x="475839" y="344048"/>
                  </a:lnTo>
                  <a:lnTo>
                    <a:pt x="490268" y="297561"/>
                  </a:lnTo>
                  <a:lnTo>
                    <a:pt x="495300" y="247650"/>
                  </a:lnTo>
                  <a:lnTo>
                    <a:pt x="490268" y="197738"/>
                  </a:lnTo>
                  <a:lnTo>
                    <a:pt x="475839" y="151251"/>
                  </a:lnTo>
                  <a:lnTo>
                    <a:pt x="453006" y="109184"/>
                  </a:lnTo>
                  <a:lnTo>
                    <a:pt x="422767" y="72532"/>
                  </a:lnTo>
                  <a:lnTo>
                    <a:pt x="386115" y="42293"/>
                  </a:lnTo>
                  <a:lnTo>
                    <a:pt x="344048" y="19460"/>
                  </a:lnTo>
                  <a:lnTo>
                    <a:pt x="297561" y="5031"/>
                  </a:lnTo>
                  <a:lnTo>
                    <a:pt x="247650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950213" y="2935985"/>
              <a:ext cx="495300" cy="495300"/>
            </a:xfrm>
            <a:custGeom>
              <a:avLst/>
              <a:gdLst/>
              <a:ahLst/>
              <a:cxnLst/>
              <a:rect l="l" t="t" r="r" b="b"/>
              <a:pathLst>
                <a:path w="495300" h="495300">
                  <a:moveTo>
                    <a:pt x="0" y="247650"/>
                  </a:moveTo>
                  <a:lnTo>
                    <a:pt x="5031" y="197738"/>
                  </a:lnTo>
                  <a:lnTo>
                    <a:pt x="19460" y="151251"/>
                  </a:lnTo>
                  <a:lnTo>
                    <a:pt x="42293" y="109184"/>
                  </a:lnTo>
                  <a:lnTo>
                    <a:pt x="72532" y="72532"/>
                  </a:lnTo>
                  <a:lnTo>
                    <a:pt x="109184" y="42293"/>
                  </a:lnTo>
                  <a:lnTo>
                    <a:pt x="151251" y="19460"/>
                  </a:lnTo>
                  <a:lnTo>
                    <a:pt x="197738" y="5031"/>
                  </a:lnTo>
                  <a:lnTo>
                    <a:pt x="247650" y="0"/>
                  </a:lnTo>
                  <a:lnTo>
                    <a:pt x="297561" y="5031"/>
                  </a:lnTo>
                  <a:lnTo>
                    <a:pt x="344048" y="19460"/>
                  </a:lnTo>
                  <a:lnTo>
                    <a:pt x="386115" y="42293"/>
                  </a:lnTo>
                  <a:lnTo>
                    <a:pt x="422767" y="72532"/>
                  </a:lnTo>
                  <a:lnTo>
                    <a:pt x="453006" y="109184"/>
                  </a:lnTo>
                  <a:lnTo>
                    <a:pt x="475839" y="151251"/>
                  </a:lnTo>
                  <a:lnTo>
                    <a:pt x="490268" y="197738"/>
                  </a:lnTo>
                  <a:lnTo>
                    <a:pt x="495300" y="247650"/>
                  </a:lnTo>
                  <a:lnTo>
                    <a:pt x="490268" y="297561"/>
                  </a:lnTo>
                  <a:lnTo>
                    <a:pt x="475839" y="344048"/>
                  </a:lnTo>
                  <a:lnTo>
                    <a:pt x="453006" y="386115"/>
                  </a:lnTo>
                  <a:lnTo>
                    <a:pt x="422767" y="422767"/>
                  </a:lnTo>
                  <a:lnTo>
                    <a:pt x="386115" y="453006"/>
                  </a:lnTo>
                  <a:lnTo>
                    <a:pt x="344048" y="475839"/>
                  </a:lnTo>
                  <a:lnTo>
                    <a:pt x="297561" y="490268"/>
                  </a:lnTo>
                  <a:lnTo>
                    <a:pt x="247650" y="495300"/>
                  </a:lnTo>
                  <a:lnTo>
                    <a:pt x="197738" y="490268"/>
                  </a:lnTo>
                  <a:lnTo>
                    <a:pt x="151251" y="475839"/>
                  </a:lnTo>
                  <a:lnTo>
                    <a:pt x="109184" y="453006"/>
                  </a:lnTo>
                  <a:lnTo>
                    <a:pt x="72532" y="422767"/>
                  </a:lnTo>
                  <a:lnTo>
                    <a:pt x="42293" y="386115"/>
                  </a:lnTo>
                  <a:lnTo>
                    <a:pt x="19460" y="344048"/>
                  </a:lnTo>
                  <a:lnTo>
                    <a:pt x="5031" y="297561"/>
                  </a:lnTo>
                  <a:lnTo>
                    <a:pt x="0" y="247650"/>
                  </a:lnTo>
                  <a:close/>
                </a:path>
              </a:pathLst>
            </a:custGeom>
            <a:ln w="19050">
              <a:solidFill>
                <a:srgbClr val="008F3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/>
          <p:nvPr/>
        </p:nvSpPr>
        <p:spPr>
          <a:xfrm>
            <a:off x="1198625" y="3580638"/>
            <a:ext cx="4262755" cy="495300"/>
          </a:xfrm>
          <a:custGeom>
            <a:avLst/>
            <a:gdLst/>
            <a:ahLst/>
            <a:cxnLst/>
            <a:rect l="l" t="t" r="r" b="b"/>
            <a:pathLst>
              <a:path w="4262755" h="495300">
                <a:moveTo>
                  <a:pt x="4262628" y="495300"/>
                </a:moveTo>
                <a:lnTo>
                  <a:pt x="247650" y="495300"/>
                </a:lnTo>
                <a:lnTo>
                  <a:pt x="0" y="247650"/>
                </a:lnTo>
                <a:lnTo>
                  <a:pt x="247650" y="0"/>
                </a:lnTo>
                <a:lnTo>
                  <a:pt x="4262628" y="0"/>
                </a:lnTo>
                <a:lnTo>
                  <a:pt x="4262628" y="495300"/>
                </a:lnTo>
                <a:close/>
              </a:path>
            </a:pathLst>
          </a:custGeom>
          <a:ln w="19050">
            <a:solidFill>
              <a:srgbClr val="008F3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540891" y="3606165"/>
            <a:ext cx="3827145" cy="404495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2700" marR="5080" indent="12065">
              <a:lnSpc>
                <a:spcPts val="1430"/>
              </a:lnSpc>
              <a:spcBef>
                <a:spcPts val="250"/>
              </a:spcBef>
            </a:pPr>
            <a:r>
              <a:rPr sz="1300" dirty="0">
                <a:latin typeface="Calibri"/>
                <a:cs typeface="Calibri"/>
              </a:rPr>
              <a:t>This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means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will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have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the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right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information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presented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spc="-25" dirty="0">
                <a:latin typeface="Calibri"/>
                <a:cs typeface="Calibri"/>
              </a:rPr>
              <a:t>in </a:t>
            </a:r>
            <a:r>
              <a:rPr sz="1300" dirty="0">
                <a:latin typeface="Calibri"/>
                <a:cs typeface="Calibri"/>
              </a:rPr>
              <a:t>a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way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understand.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i.e.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sign</a:t>
            </a:r>
            <a:r>
              <a:rPr sz="1300" spc="-1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language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or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simple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language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940688" y="3571113"/>
            <a:ext cx="514350" cy="514350"/>
            <a:chOff x="940688" y="3571113"/>
            <a:chExt cx="514350" cy="514350"/>
          </a:xfrm>
        </p:grpSpPr>
        <p:sp>
          <p:nvSpPr>
            <p:cNvPr id="15" name="object 15"/>
            <p:cNvSpPr/>
            <p:nvPr/>
          </p:nvSpPr>
          <p:spPr>
            <a:xfrm>
              <a:off x="950213" y="3580638"/>
              <a:ext cx="495300" cy="495300"/>
            </a:xfrm>
            <a:custGeom>
              <a:avLst/>
              <a:gdLst/>
              <a:ahLst/>
              <a:cxnLst/>
              <a:rect l="l" t="t" r="r" b="b"/>
              <a:pathLst>
                <a:path w="495300" h="495300">
                  <a:moveTo>
                    <a:pt x="247650" y="0"/>
                  </a:moveTo>
                  <a:lnTo>
                    <a:pt x="197738" y="5031"/>
                  </a:lnTo>
                  <a:lnTo>
                    <a:pt x="151251" y="19460"/>
                  </a:lnTo>
                  <a:lnTo>
                    <a:pt x="109184" y="42293"/>
                  </a:lnTo>
                  <a:lnTo>
                    <a:pt x="72532" y="72532"/>
                  </a:lnTo>
                  <a:lnTo>
                    <a:pt x="42293" y="109184"/>
                  </a:lnTo>
                  <a:lnTo>
                    <a:pt x="19460" y="151251"/>
                  </a:lnTo>
                  <a:lnTo>
                    <a:pt x="5031" y="197738"/>
                  </a:lnTo>
                  <a:lnTo>
                    <a:pt x="0" y="247650"/>
                  </a:lnTo>
                  <a:lnTo>
                    <a:pt x="5031" y="297561"/>
                  </a:lnTo>
                  <a:lnTo>
                    <a:pt x="19460" y="344048"/>
                  </a:lnTo>
                  <a:lnTo>
                    <a:pt x="42293" y="386115"/>
                  </a:lnTo>
                  <a:lnTo>
                    <a:pt x="72532" y="422767"/>
                  </a:lnTo>
                  <a:lnTo>
                    <a:pt x="109184" y="453006"/>
                  </a:lnTo>
                  <a:lnTo>
                    <a:pt x="151251" y="475839"/>
                  </a:lnTo>
                  <a:lnTo>
                    <a:pt x="197738" y="490268"/>
                  </a:lnTo>
                  <a:lnTo>
                    <a:pt x="247650" y="495300"/>
                  </a:lnTo>
                  <a:lnTo>
                    <a:pt x="297561" y="490268"/>
                  </a:lnTo>
                  <a:lnTo>
                    <a:pt x="344048" y="475839"/>
                  </a:lnTo>
                  <a:lnTo>
                    <a:pt x="386115" y="453006"/>
                  </a:lnTo>
                  <a:lnTo>
                    <a:pt x="422767" y="422767"/>
                  </a:lnTo>
                  <a:lnTo>
                    <a:pt x="453006" y="386115"/>
                  </a:lnTo>
                  <a:lnTo>
                    <a:pt x="475839" y="344048"/>
                  </a:lnTo>
                  <a:lnTo>
                    <a:pt x="490268" y="297561"/>
                  </a:lnTo>
                  <a:lnTo>
                    <a:pt x="495300" y="247650"/>
                  </a:lnTo>
                  <a:lnTo>
                    <a:pt x="490268" y="197738"/>
                  </a:lnTo>
                  <a:lnTo>
                    <a:pt x="475839" y="151251"/>
                  </a:lnTo>
                  <a:lnTo>
                    <a:pt x="453006" y="109184"/>
                  </a:lnTo>
                  <a:lnTo>
                    <a:pt x="422767" y="72532"/>
                  </a:lnTo>
                  <a:lnTo>
                    <a:pt x="386115" y="42293"/>
                  </a:lnTo>
                  <a:lnTo>
                    <a:pt x="344048" y="19460"/>
                  </a:lnTo>
                  <a:lnTo>
                    <a:pt x="297561" y="5031"/>
                  </a:lnTo>
                  <a:lnTo>
                    <a:pt x="247650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950213" y="3580638"/>
              <a:ext cx="495300" cy="495300"/>
            </a:xfrm>
            <a:custGeom>
              <a:avLst/>
              <a:gdLst/>
              <a:ahLst/>
              <a:cxnLst/>
              <a:rect l="l" t="t" r="r" b="b"/>
              <a:pathLst>
                <a:path w="495300" h="495300">
                  <a:moveTo>
                    <a:pt x="0" y="247650"/>
                  </a:moveTo>
                  <a:lnTo>
                    <a:pt x="5031" y="197738"/>
                  </a:lnTo>
                  <a:lnTo>
                    <a:pt x="19460" y="151251"/>
                  </a:lnTo>
                  <a:lnTo>
                    <a:pt x="42293" y="109184"/>
                  </a:lnTo>
                  <a:lnTo>
                    <a:pt x="72532" y="72532"/>
                  </a:lnTo>
                  <a:lnTo>
                    <a:pt x="109184" y="42293"/>
                  </a:lnTo>
                  <a:lnTo>
                    <a:pt x="151251" y="19460"/>
                  </a:lnTo>
                  <a:lnTo>
                    <a:pt x="197738" y="5031"/>
                  </a:lnTo>
                  <a:lnTo>
                    <a:pt x="247650" y="0"/>
                  </a:lnTo>
                  <a:lnTo>
                    <a:pt x="297561" y="5031"/>
                  </a:lnTo>
                  <a:lnTo>
                    <a:pt x="344048" y="19460"/>
                  </a:lnTo>
                  <a:lnTo>
                    <a:pt x="386115" y="42293"/>
                  </a:lnTo>
                  <a:lnTo>
                    <a:pt x="422767" y="72532"/>
                  </a:lnTo>
                  <a:lnTo>
                    <a:pt x="453006" y="109184"/>
                  </a:lnTo>
                  <a:lnTo>
                    <a:pt x="475839" y="151251"/>
                  </a:lnTo>
                  <a:lnTo>
                    <a:pt x="490268" y="197738"/>
                  </a:lnTo>
                  <a:lnTo>
                    <a:pt x="495300" y="247650"/>
                  </a:lnTo>
                  <a:lnTo>
                    <a:pt x="490268" y="297561"/>
                  </a:lnTo>
                  <a:lnTo>
                    <a:pt x="475839" y="344048"/>
                  </a:lnTo>
                  <a:lnTo>
                    <a:pt x="453006" y="386115"/>
                  </a:lnTo>
                  <a:lnTo>
                    <a:pt x="422767" y="422767"/>
                  </a:lnTo>
                  <a:lnTo>
                    <a:pt x="386115" y="453006"/>
                  </a:lnTo>
                  <a:lnTo>
                    <a:pt x="344048" y="475839"/>
                  </a:lnTo>
                  <a:lnTo>
                    <a:pt x="297561" y="490268"/>
                  </a:lnTo>
                  <a:lnTo>
                    <a:pt x="247650" y="495300"/>
                  </a:lnTo>
                  <a:lnTo>
                    <a:pt x="197738" y="490268"/>
                  </a:lnTo>
                  <a:lnTo>
                    <a:pt x="151251" y="475839"/>
                  </a:lnTo>
                  <a:lnTo>
                    <a:pt x="109184" y="453006"/>
                  </a:lnTo>
                  <a:lnTo>
                    <a:pt x="72532" y="422767"/>
                  </a:lnTo>
                  <a:lnTo>
                    <a:pt x="42293" y="386115"/>
                  </a:lnTo>
                  <a:lnTo>
                    <a:pt x="19460" y="344048"/>
                  </a:lnTo>
                  <a:lnTo>
                    <a:pt x="5031" y="297561"/>
                  </a:lnTo>
                  <a:lnTo>
                    <a:pt x="0" y="247650"/>
                  </a:lnTo>
                  <a:close/>
                </a:path>
              </a:pathLst>
            </a:custGeom>
            <a:ln w="19050">
              <a:solidFill>
                <a:srgbClr val="008F3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/>
          <p:nvPr/>
        </p:nvSpPr>
        <p:spPr>
          <a:xfrm>
            <a:off x="1213866" y="4223765"/>
            <a:ext cx="4262755" cy="495300"/>
          </a:xfrm>
          <a:custGeom>
            <a:avLst/>
            <a:gdLst/>
            <a:ahLst/>
            <a:cxnLst/>
            <a:rect l="l" t="t" r="r" b="b"/>
            <a:pathLst>
              <a:path w="4262755" h="495300">
                <a:moveTo>
                  <a:pt x="4262628" y="495299"/>
                </a:moveTo>
                <a:lnTo>
                  <a:pt x="247650" y="495299"/>
                </a:lnTo>
                <a:lnTo>
                  <a:pt x="0" y="247649"/>
                </a:lnTo>
                <a:lnTo>
                  <a:pt x="247650" y="0"/>
                </a:lnTo>
                <a:lnTo>
                  <a:pt x="4262628" y="0"/>
                </a:lnTo>
                <a:lnTo>
                  <a:pt x="4262628" y="495299"/>
                </a:lnTo>
                <a:close/>
              </a:path>
            </a:pathLst>
          </a:custGeom>
          <a:ln w="19050">
            <a:solidFill>
              <a:srgbClr val="008F3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886204" y="4248988"/>
            <a:ext cx="3166110" cy="4051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1495"/>
              </a:lnSpc>
              <a:spcBef>
                <a:spcPts val="95"/>
              </a:spcBef>
            </a:pPr>
            <a:r>
              <a:rPr sz="1300" dirty="0">
                <a:latin typeface="Calibri"/>
                <a:cs typeface="Calibri"/>
              </a:rPr>
              <a:t>This</a:t>
            </a:r>
            <a:r>
              <a:rPr sz="1300" spc="-4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means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my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input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should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be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considered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spc="-25" dirty="0">
                <a:latin typeface="Calibri"/>
                <a:cs typeface="Calibri"/>
              </a:rPr>
              <a:t>and</a:t>
            </a:r>
            <a:endParaRPr sz="1300">
              <a:latin typeface="Calibri"/>
              <a:cs typeface="Calibri"/>
            </a:endParaRPr>
          </a:p>
          <a:p>
            <a:pPr algn="ctr">
              <a:lnSpc>
                <a:spcPts val="1495"/>
              </a:lnSpc>
            </a:pPr>
            <a:r>
              <a:rPr sz="1300" spc="-10" dirty="0">
                <a:latin typeface="Calibri"/>
                <a:cs typeface="Calibri"/>
              </a:rPr>
              <a:t>supported.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940688" y="4214240"/>
            <a:ext cx="514350" cy="514350"/>
            <a:chOff x="940688" y="4214240"/>
            <a:chExt cx="514350" cy="514350"/>
          </a:xfrm>
        </p:grpSpPr>
        <p:sp>
          <p:nvSpPr>
            <p:cNvPr id="20" name="object 20"/>
            <p:cNvSpPr/>
            <p:nvPr/>
          </p:nvSpPr>
          <p:spPr>
            <a:xfrm>
              <a:off x="950213" y="4223765"/>
              <a:ext cx="495300" cy="495300"/>
            </a:xfrm>
            <a:custGeom>
              <a:avLst/>
              <a:gdLst/>
              <a:ahLst/>
              <a:cxnLst/>
              <a:rect l="l" t="t" r="r" b="b"/>
              <a:pathLst>
                <a:path w="495300" h="495300">
                  <a:moveTo>
                    <a:pt x="247650" y="0"/>
                  </a:moveTo>
                  <a:lnTo>
                    <a:pt x="197738" y="5031"/>
                  </a:lnTo>
                  <a:lnTo>
                    <a:pt x="151251" y="19460"/>
                  </a:lnTo>
                  <a:lnTo>
                    <a:pt x="109184" y="42293"/>
                  </a:lnTo>
                  <a:lnTo>
                    <a:pt x="72532" y="72532"/>
                  </a:lnTo>
                  <a:lnTo>
                    <a:pt x="42293" y="109184"/>
                  </a:lnTo>
                  <a:lnTo>
                    <a:pt x="19460" y="151251"/>
                  </a:lnTo>
                  <a:lnTo>
                    <a:pt x="5031" y="197738"/>
                  </a:lnTo>
                  <a:lnTo>
                    <a:pt x="0" y="247649"/>
                  </a:lnTo>
                  <a:lnTo>
                    <a:pt x="5031" y="297561"/>
                  </a:lnTo>
                  <a:lnTo>
                    <a:pt x="19460" y="344048"/>
                  </a:lnTo>
                  <a:lnTo>
                    <a:pt x="42293" y="386115"/>
                  </a:lnTo>
                  <a:lnTo>
                    <a:pt x="72532" y="422767"/>
                  </a:lnTo>
                  <a:lnTo>
                    <a:pt x="109184" y="453006"/>
                  </a:lnTo>
                  <a:lnTo>
                    <a:pt x="151251" y="475839"/>
                  </a:lnTo>
                  <a:lnTo>
                    <a:pt x="197738" y="490268"/>
                  </a:lnTo>
                  <a:lnTo>
                    <a:pt x="247650" y="495299"/>
                  </a:lnTo>
                  <a:lnTo>
                    <a:pt x="297561" y="490268"/>
                  </a:lnTo>
                  <a:lnTo>
                    <a:pt x="344048" y="475839"/>
                  </a:lnTo>
                  <a:lnTo>
                    <a:pt x="386115" y="453006"/>
                  </a:lnTo>
                  <a:lnTo>
                    <a:pt x="422767" y="422767"/>
                  </a:lnTo>
                  <a:lnTo>
                    <a:pt x="453006" y="386115"/>
                  </a:lnTo>
                  <a:lnTo>
                    <a:pt x="475839" y="344048"/>
                  </a:lnTo>
                  <a:lnTo>
                    <a:pt x="490268" y="297561"/>
                  </a:lnTo>
                  <a:lnTo>
                    <a:pt x="495300" y="247649"/>
                  </a:lnTo>
                  <a:lnTo>
                    <a:pt x="490268" y="197738"/>
                  </a:lnTo>
                  <a:lnTo>
                    <a:pt x="475839" y="151251"/>
                  </a:lnTo>
                  <a:lnTo>
                    <a:pt x="453006" y="109184"/>
                  </a:lnTo>
                  <a:lnTo>
                    <a:pt x="422767" y="72532"/>
                  </a:lnTo>
                  <a:lnTo>
                    <a:pt x="386115" y="42293"/>
                  </a:lnTo>
                  <a:lnTo>
                    <a:pt x="344048" y="19460"/>
                  </a:lnTo>
                  <a:lnTo>
                    <a:pt x="297561" y="5031"/>
                  </a:lnTo>
                  <a:lnTo>
                    <a:pt x="247650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950213" y="4223765"/>
              <a:ext cx="495300" cy="495300"/>
            </a:xfrm>
            <a:custGeom>
              <a:avLst/>
              <a:gdLst/>
              <a:ahLst/>
              <a:cxnLst/>
              <a:rect l="l" t="t" r="r" b="b"/>
              <a:pathLst>
                <a:path w="495300" h="495300">
                  <a:moveTo>
                    <a:pt x="0" y="247649"/>
                  </a:moveTo>
                  <a:lnTo>
                    <a:pt x="5031" y="197738"/>
                  </a:lnTo>
                  <a:lnTo>
                    <a:pt x="19460" y="151251"/>
                  </a:lnTo>
                  <a:lnTo>
                    <a:pt x="42293" y="109184"/>
                  </a:lnTo>
                  <a:lnTo>
                    <a:pt x="72532" y="72532"/>
                  </a:lnTo>
                  <a:lnTo>
                    <a:pt x="109184" y="42293"/>
                  </a:lnTo>
                  <a:lnTo>
                    <a:pt x="151251" y="19460"/>
                  </a:lnTo>
                  <a:lnTo>
                    <a:pt x="197738" y="5031"/>
                  </a:lnTo>
                  <a:lnTo>
                    <a:pt x="247650" y="0"/>
                  </a:lnTo>
                  <a:lnTo>
                    <a:pt x="297561" y="5031"/>
                  </a:lnTo>
                  <a:lnTo>
                    <a:pt x="344048" y="19460"/>
                  </a:lnTo>
                  <a:lnTo>
                    <a:pt x="386115" y="42293"/>
                  </a:lnTo>
                  <a:lnTo>
                    <a:pt x="422767" y="72532"/>
                  </a:lnTo>
                  <a:lnTo>
                    <a:pt x="453006" y="109184"/>
                  </a:lnTo>
                  <a:lnTo>
                    <a:pt x="475839" y="151251"/>
                  </a:lnTo>
                  <a:lnTo>
                    <a:pt x="490268" y="197738"/>
                  </a:lnTo>
                  <a:lnTo>
                    <a:pt x="495300" y="247649"/>
                  </a:lnTo>
                  <a:lnTo>
                    <a:pt x="490268" y="297561"/>
                  </a:lnTo>
                  <a:lnTo>
                    <a:pt x="475839" y="344048"/>
                  </a:lnTo>
                  <a:lnTo>
                    <a:pt x="453006" y="386115"/>
                  </a:lnTo>
                  <a:lnTo>
                    <a:pt x="422767" y="422767"/>
                  </a:lnTo>
                  <a:lnTo>
                    <a:pt x="386115" y="453006"/>
                  </a:lnTo>
                  <a:lnTo>
                    <a:pt x="344048" y="475839"/>
                  </a:lnTo>
                  <a:lnTo>
                    <a:pt x="297561" y="490268"/>
                  </a:lnTo>
                  <a:lnTo>
                    <a:pt x="247650" y="495299"/>
                  </a:lnTo>
                  <a:lnTo>
                    <a:pt x="197738" y="490268"/>
                  </a:lnTo>
                  <a:lnTo>
                    <a:pt x="151251" y="475839"/>
                  </a:lnTo>
                  <a:lnTo>
                    <a:pt x="109184" y="453006"/>
                  </a:lnTo>
                  <a:lnTo>
                    <a:pt x="72532" y="422767"/>
                  </a:lnTo>
                  <a:lnTo>
                    <a:pt x="42293" y="386115"/>
                  </a:lnTo>
                  <a:lnTo>
                    <a:pt x="19460" y="344048"/>
                  </a:lnTo>
                  <a:lnTo>
                    <a:pt x="5031" y="297561"/>
                  </a:lnTo>
                  <a:lnTo>
                    <a:pt x="0" y="247649"/>
                  </a:lnTo>
                  <a:close/>
                </a:path>
              </a:pathLst>
            </a:custGeom>
            <a:ln w="19050">
              <a:solidFill>
                <a:srgbClr val="008F3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/>
          <p:nvPr/>
        </p:nvSpPr>
        <p:spPr>
          <a:xfrm>
            <a:off x="1198625" y="4866894"/>
            <a:ext cx="4262755" cy="495300"/>
          </a:xfrm>
          <a:custGeom>
            <a:avLst/>
            <a:gdLst/>
            <a:ahLst/>
            <a:cxnLst/>
            <a:rect l="l" t="t" r="r" b="b"/>
            <a:pathLst>
              <a:path w="4262755" h="495300">
                <a:moveTo>
                  <a:pt x="4262628" y="495299"/>
                </a:moveTo>
                <a:lnTo>
                  <a:pt x="247650" y="495299"/>
                </a:lnTo>
                <a:lnTo>
                  <a:pt x="0" y="247649"/>
                </a:lnTo>
                <a:lnTo>
                  <a:pt x="247650" y="0"/>
                </a:lnTo>
                <a:lnTo>
                  <a:pt x="4262628" y="0"/>
                </a:lnTo>
                <a:lnTo>
                  <a:pt x="4262628" y="495299"/>
                </a:lnTo>
                <a:close/>
              </a:path>
            </a:pathLst>
          </a:custGeom>
          <a:ln w="19050">
            <a:solidFill>
              <a:srgbClr val="008F3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1609471" y="4892497"/>
            <a:ext cx="3688079" cy="4051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1495"/>
              </a:lnSpc>
              <a:spcBef>
                <a:spcPts val="95"/>
              </a:spcBef>
            </a:pPr>
            <a:r>
              <a:rPr sz="1300" dirty="0">
                <a:latin typeface="Calibri"/>
                <a:cs typeface="Calibri"/>
              </a:rPr>
              <a:t>This</a:t>
            </a:r>
            <a:r>
              <a:rPr sz="1300" spc="-4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means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</a:t>
            </a:r>
            <a:r>
              <a:rPr sz="1300" spc="-4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should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have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a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say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in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the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policies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and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rules</a:t>
            </a:r>
            <a:endParaRPr sz="1300">
              <a:latin typeface="Calibri"/>
              <a:cs typeface="Calibri"/>
            </a:endParaRPr>
          </a:p>
          <a:p>
            <a:pPr marL="635" algn="ctr">
              <a:lnSpc>
                <a:spcPts val="1495"/>
              </a:lnSpc>
            </a:pPr>
            <a:r>
              <a:rPr sz="1300" dirty="0">
                <a:latin typeface="Calibri"/>
                <a:cs typeface="Calibri"/>
              </a:rPr>
              <a:t>that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affect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my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life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at</a:t>
            </a:r>
            <a:r>
              <a:rPr sz="1300" spc="-5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Summer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Street.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940688" y="4857369"/>
            <a:ext cx="514350" cy="514350"/>
            <a:chOff x="940688" y="4857369"/>
            <a:chExt cx="514350" cy="514350"/>
          </a:xfrm>
        </p:grpSpPr>
        <p:sp>
          <p:nvSpPr>
            <p:cNvPr id="25" name="object 25"/>
            <p:cNvSpPr/>
            <p:nvPr/>
          </p:nvSpPr>
          <p:spPr>
            <a:xfrm>
              <a:off x="950213" y="4866894"/>
              <a:ext cx="495300" cy="495300"/>
            </a:xfrm>
            <a:custGeom>
              <a:avLst/>
              <a:gdLst/>
              <a:ahLst/>
              <a:cxnLst/>
              <a:rect l="l" t="t" r="r" b="b"/>
              <a:pathLst>
                <a:path w="495300" h="495300">
                  <a:moveTo>
                    <a:pt x="247650" y="0"/>
                  </a:moveTo>
                  <a:lnTo>
                    <a:pt x="197738" y="5031"/>
                  </a:lnTo>
                  <a:lnTo>
                    <a:pt x="151251" y="19460"/>
                  </a:lnTo>
                  <a:lnTo>
                    <a:pt x="109184" y="42293"/>
                  </a:lnTo>
                  <a:lnTo>
                    <a:pt x="72532" y="72532"/>
                  </a:lnTo>
                  <a:lnTo>
                    <a:pt x="42293" y="109184"/>
                  </a:lnTo>
                  <a:lnTo>
                    <a:pt x="19460" y="151251"/>
                  </a:lnTo>
                  <a:lnTo>
                    <a:pt x="5031" y="197738"/>
                  </a:lnTo>
                  <a:lnTo>
                    <a:pt x="0" y="247649"/>
                  </a:lnTo>
                  <a:lnTo>
                    <a:pt x="5031" y="297561"/>
                  </a:lnTo>
                  <a:lnTo>
                    <a:pt x="19460" y="344048"/>
                  </a:lnTo>
                  <a:lnTo>
                    <a:pt x="42293" y="386115"/>
                  </a:lnTo>
                  <a:lnTo>
                    <a:pt x="72532" y="422767"/>
                  </a:lnTo>
                  <a:lnTo>
                    <a:pt x="109184" y="453006"/>
                  </a:lnTo>
                  <a:lnTo>
                    <a:pt x="151251" y="475839"/>
                  </a:lnTo>
                  <a:lnTo>
                    <a:pt x="197738" y="490268"/>
                  </a:lnTo>
                  <a:lnTo>
                    <a:pt x="247650" y="495299"/>
                  </a:lnTo>
                  <a:lnTo>
                    <a:pt x="297561" y="490268"/>
                  </a:lnTo>
                  <a:lnTo>
                    <a:pt x="344048" y="475839"/>
                  </a:lnTo>
                  <a:lnTo>
                    <a:pt x="386115" y="453006"/>
                  </a:lnTo>
                  <a:lnTo>
                    <a:pt x="422767" y="422767"/>
                  </a:lnTo>
                  <a:lnTo>
                    <a:pt x="453006" y="386115"/>
                  </a:lnTo>
                  <a:lnTo>
                    <a:pt x="475839" y="344048"/>
                  </a:lnTo>
                  <a:lnTo>
                    <a:pt x="490268" y="297561"/>
                  </a:lnTo>
                  <a:lnTo>
                    <a:pt x="495300" y="247649"/>
                  </a:lnTo>
                  <a:lnTo>
                    <a:pt x="490268" y="197738"/>
                  </a:lnTo>
                  <a:lnTo>
                    <a:pt x="475839" y="151251"/>
                  </a:lnTo>
                  <a:lnTo>
                    <a:pt x="453006" y="109184"/>
                  </a:lnTo>
                  <a:lnTo>
                    <a:pt x="422767" y="72532"/>
                  </a:lnTo>
                  <a:lnTo>
                    <a:pt x="386115" y="42293"/>
                  </a:lnTo>
                  <a:lnTo>
                    <a:pt x="344048" y="19460"/>
                  </a:lnTo>
                  <a:lnTo>
                    <a:pt x="297561" y="5031"/>
                  </a:lnTo>
                  <a:lnTo>
                    <a:pt x="247650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950213" y="4866894"/>
              <a:ext cx="495300" cy="495300"/>
            </a:xfrm>
            <a:custGeom>
              <a:avLst/>
              <a:gdLst/>
              <a:ahLst/>
              <a:cxnLst/>
              <a:rect l="l" t="t" r="r" b="b"/>
              <a:pathLst>
                <a:path w="495300" h="495300">
                  <a:moveTo>
                    <a:pt x="0" y="247649"/>
                  </a:moveTo>
                  <a:lnTo>
                    <a:pt x="5031" y="197738"/>
                  </a:lnTo>
                  <a:lnTo>
                    <a:pt x="19460" y="151251"/>
                  </a:lnTo>
                  <a:lnTo>
                    <a:pt x="42293" y="109184"/>
                  </a:lnTo>
                  <a:lnTo>
                    <a:pt x="72532" y="72532"/>
                  </a:lnTo>
                  <a:lnTo>
                    <a:pt x="109184" y="42293"/>
                  </a:lnTo>
                  <a:lnTo>
                    <a:pt x="151251" y="19460"/>
                  </a:lnTo>
                  <a:lnTo>
                    <a:pt x="197738" y="5031"/>
                  </a:lnTo>
                  <a:lnTo>
                    <a:pt x="247650" y="0"/>
                  </a:lnTo>
                  <a:lnTo>
                    <a:pt x="297561" y="5031"/>
                  </a:lnTo>
                  <a:lnTo>
                    <a:pt x="344048" y="19460"/>
                  </a:lnTo>
                  <a:lnTo>
                    <a:pt x="386115" y="42293"/>
                  </a:lnTo>
                  <a:lnTo>
                    <a:pt x="422767" y="72532"/>
                  </a:lnTo>
                  <a:lnTo>
                    <a:pt x="453006" y="109184"/>
                  </a:lnTo>
                  <a:lnTo>
                    <a:pt x="475839" y="151251"/>
                  </a:lnTo>
                  <a:lnTo>
                    <a:pt x="490268" y="197738"/>
                  </a:lnTo>
                  <a:lnTo>
                    <a:pt x="495300" y="247649"/>
                  </a:lnTo>
                  <a:lnTo>
                    <a:pt x="490268" y="297561"/>
                  </a:lnTo>
                  <a:lnTo>
                    <a:pt x="475839" y="344048"/>
                  </a:lnTo>
                  <a:lnTo>
                    <a:pt x="453006" y="386115"/>
                  </a:lnTo>
                  <a:lnTo>
                    <a:pt x="422767" y="422767"/>
                  </a:lnTo>
                  <a:lnTo>
                    <a:pt x="386115" y="453006"/>
                  </a:lnTo>
                  <a:lnTo>
                    <a:pt x="344048" y="475839"/>
                  </a:lnTo>
                  <a:lnTo>
                    <a:pt x="297561" y="490268"/>
                  </a:lnTo>
                  <a:lnTo>
                    <a:pt x="247650" y="495299"/>
                  </a:lnTo>
                  <a:lnTo>
                    <a:pt x="197738" y="490268"/>
                  </a:lnTo>
                  <a:lnTo>
                    <a:pt x="151251" y="475839"/>
                  </a:lnTo>
                  <a:lnTo>
                    <a:pt x="109184" y="453006"/>
                  </a:lnTo>
                  <a:lnTo>
                    <a:pt x="72532" y="422767"/>
                  </a:lnTo>
                  <a:lnTo>
                    <a:pt x="42293" y="386115"/>
                  </a:lnTo>
                  <a:lnTo>
                    <a:pt x="19460" y="344048"/>
                  </a:lnTo>
                  <a:lnTo>
                    <a:pt x="5031" y="297561"/>
                  </a:lnTo>
                  <a:lnTo>
                    <a:pt x="0" y="247649"/>
                  </a:lnTo>
                  <a:close/>
                </a:path>
              </a:pathLst>
            </a:custGeom>
            <a:ln w="19050">
              <a:solidFill>
                <a:srgbClr val="008F3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/>
          <p:nvPr/>
        </p:nvSpPr>
        <p:spPr>
          <a:xfrm>
            <a:off x="1198625" y="5510021"/>
            <a:ext cx="4262755" cy="495300"/>
          </a:xfrm>
          <a:custGeom>
            <a:avLst/>
            <a:gdLst/>
            <a:ahLst/>
            <a:cxnLst/>
            <a:rect l="l" t="t" r="r" b="b"/>
            <a:pathLst>
              <a:path w="4262755" h="495300">
                <a:moveTo>
                  <a:pt x="4262628" y="495299"/>
                </a:moveTo>
                <a:lnTo>
                  <a:pt x="247650" y="495299"/>
                </a:lnTo>
                <a:lnTo>
                  <a:pt x="0" y="247649"/>
                </a:lnTo>
                <a:lnTo>
                  <a:pt x="247650" y="0"/>
                </a:lnTo>
                <a:lnTo>
                  <a:pt x="4262628" y="0"/>
                </a:lnTo>
                <a:lnTo>
                  <a:pt x="4262628" y="495299"/>
                </a:lnTo>
                <a:close/>
              </a:path>
            </a:pathLst>
          </a:custGeom>
          <a:ln w="19050">
            <a:solidFill>
              <a:srgbClr val="008F3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1618614" y="5536183"/>
            <a:ext cx="3668395" cy="4044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1495"/>
              </a:lnSpc>
              <a:spcBef>
                <a:spcPts val="95"/>
              </a:spcBef>
            </a:pPr>
            <a:r>
              <a:rPr sz="1300" dirty="0">
                <a:latin typeface="Calibri"/>
                <a:cs typeface="Calibri"/>
              </a:rPr>
              <a:t>This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means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should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be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encouraged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to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join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committees</a:t>
            </a:r>
            <a:endParaRPr sz="1300">
              <a:latin typeface="Calibri"/>
              <a:cs typeface="Calibri"/>
            </a:endParaRPr>
          </a:p>
          <a:p>
            <a:pPr marL="2540" algn="ctr">
              <a:lnSpc>
                <a:spcPts val="1495"/>
              </a:lnSpc>
            </a:pPr>
            <a:r>
              <a:rPr sz="1300" dirty="0">
                <a:latin typeface="Calibri"/>
                <a:cs typeface="Calibri"/>
              </a:rPr>
              <a:t>and</a:t>
            </a:r>
            <a:r>
              <a:rPr sz="1300" spc="-5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have</a:t>
            </a:r>
            <a:r>
              <a:rPr sz="1300" spc="-4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my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voice</a:t>
            </a:r>
            <a:r>
              <a:rPr sz="1300" spc="-4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heard.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940688" y="5500496"/>
            <a:ext cx="514350" cy="514350"/>
            <a:chOff x="940688" y="5500496"/>
            <a:chExt cx="514350" cy="514350"/>
          </a:xfrm>
        </p:grpSpPr>
        <p:sp>
          <p:nvSpPr>
            <p:cNvPr id="30" name="object 30"/>
            <p:cNvSpPr/>
            <p:nvPr/>
          </p:nvSpPr>
          <p:spPr>
            <a:xfrm>
              <a:off x="950213" y="5510021"/>
              <a:ext cx="495300" cy="495300"/>
            </a:xfrm>
            <a:custGeom>
              <a:avLst/>
              <a:gdLst/>
              <a:ahLst/>
              <a:cxnLst/>
              <a:rect l="l" t="t" r="r" b="b"/>
              <a:pathLst>
                <a:path w="495300" h="495300">
                  <a:moveTo>
                    <a:pt x="247650" y="0"/>
                  </a:moveTo>
                  <a:lnTo>
                    <a:pt x="197738" y="5031"/>
                  </a:lnTo>
                  <a:lnTo>
                    <a:pt x="151251" y="19460"/>
                  </a:lnTo>
                  <a:lnTo>
                    <a:pt x="109184" y="42293"/>
                  </a:lnTo>
                  <a:lnTo>
                    <a:pt x="72532" y="72532"/>
                  </a:lnTo>
                  <a:lnTo>
                    <a:pt x="42293" y="109184"/>
                  </a:lnTo>
                  <a:lnTo>
                    <a:pt x="19460" y="151251"/>
                  </a:lnTo>
                  <a:lnTo>
                    <a:pt x="5031" y="197738"/>
                  </a:lnTo>
                  <a:lnTo>
                    <a:pt x="0" y="247649"/>
                  </a:lnTo>
                  <a:lnTo>
                    <a:pt x="5031" y="297561"/>
                  </a:lnTo>
                  <a:lnTo>
                    <a:pt x="19460" y="344048"/>
                  </a:lnTo>
                  <a:lnTo>
                    <a:pt x="42293" y="386115"/>
                  </a:lnTo>
                  <a:lnTo>
                    <a:pt x="72532" y="422767"/>
                  </a:lnTo>
                  <a:lnTo>
                    <a:pt x="109184" y="453006"/>
                  </a:lnTo>
                  <a:lnTo>
                    <a:pt x="151251" y="475839"/>
                  </a:lnTo>
                  <a:lnTo>
                    <a:pt x="197738" y="490268"/>
                  </a:lnTo>
                  <a:lnTo>
                    <a:pt x="247650" y="495299"/>
                  </a:lnTo>
                  <a:lnTo>
                    <a:pt x="297561" y="490268"/>
                  </a:lnTo>
                  <a:lnTo>
                    <a:pt x="344048" y="475839"/>
                  </a:lnTo>
                  <a:lnTo>
                    <a:pt x="386115" y="453006"/>
                  </a:lnTo>
                  <a:lnTo>
                    <a:pt x="422767" y="422767"/>
                  </a:lnTo>
                  <a:lnTo>
                    <a:pt x="453006" y="386115"/>
                  </a:lnTo>
                  <a:lnTo>
                    <a:pt x="475839" y="344048"/>
                  </a:lnTo>
                  <a:lnTo>
                    <a:pt x="490268" y="297561"/>
                  </a:lnTo>
                  <a:lnTo>
                    <a:pt x="495300" y="247649"/>
                  </a:lnTo>
                  <a:lnTo>
                    <a:pt x="490268" y="197738"/>
                  </a:lnTo>
                  <a:lnTo>
                    <a:pt x="475839" y="151251"/>
                  </a:lnTo>
                  <a:lnTo>
                    <a:pt x="453006" y="109184"/>
                  </a:lnTo>
                  <a:lnTo>
                    <a:pt x="422767" y="72532"/>
                  </a:lnTo>
                  <a:lnTo>
                    <a:pt x="386115" y="42293"/>
                  </a:lnTo>
                  <a:lnTo>
                    <a:pt x="344048" y="19460"/>
                  </a:lnTo>
                  <a:lnTo>
                    <a:pt x="297561" y="5031"/>
                  </a:lnTo>
                  <a:lnTo>
                    <a:pt x="247650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950213" y="5510021"/>
              <a:ext cx="495300" cy="495300"/>
            </a:xfrm>
            <a:custGeom>
              <a:avLst/>
              <a:gdLst/>
              <a:ahLst/>
              <a:cxnLst/>
              <a:rect l="l" t="t" r="r" b="b"/>
              <a:pathLst>
                <a:path w="495300" h="495300">
                  <a:moveTo>
                    <a:pt x="0" y="247649"/>
                  </a:moveTo>
                  <a:lnTo>
                    <a:pt x="5031" y="197738"/>
                  </a:lnTo>
                  <a:lnTo>
                    <a:pt x="19460" y="151251"/>
                  </a:lnTo>
                  <a:lnTo>
                    <a:pt x="42293" y="109184"/>
                  </a:lnTo>
                  <a:lnTo>
                    <a:pt x="72532" y="72532"/>
                  </a:lnTo>
                  <a:lnTo>
                    <a:pt x="109184" y="42293"/>
                  </a:lnTo>
                  <a:lnTo>
                    <a:pt x="151251" y="19460"/>
                  </a:lnTo>
                  <a:lnTo>
                    <a:pt x="197738" y="5031"/>
                  </a:lnTo>
                  <a:lnTo>
                    <a:pt x="247650" y="0"/>
                  </a:lnTo>
                  <a:lnTo>
                    <a:pt x="297561" y="5031"/>
                  </a:lnTo>
                  <a:lnTo>
                    <a:pt x="344048" y="19460"/>
                  </a:lnTo>
                  <a:lnTo>
                    <a:pt x="386115" y="42293"/>
                  </a:lnTo>
                  <a:lnTo>
                    <a:pt x="422767" y="72532"/>
                  </a:lnTo>
                  <a:lnTo>
                    <a:pt x="453006" y="109184"/>
                  </a:lnTo>
                  <a:lnTo>
                    <a:pt x="475839" y="151251"/>
                  </a:lnTo>
                  <a:lnTo>
                    <a:pt x="490268" y="197738"/>
                  </a:lnTo>
                  <a:lnTo>
                    <a:pt x="495300" y="247649"/>
                  </a:lnTo>
                  <a:lnTo>
                    <a:pt x="490268" y="297561"/>
                  </a:lnTo>
                  <a:lnTo>
                    <a:pt x="475839" y="344048"/>
                  </a:lnTo>
                  <a:lnTo>
                    <a:pt x="453006" y="386115"/>
                  </a:lnTo>
                  <a:lnTo>
                    <a:pt x="422767" y="422767"/>
                  </a:lnTo>
                  <a:lnTo>
                    <a:pt x="386115" y="453006"/>
                  </a:lnTo>
                  <a:lnTo>
                    <a:pt x="344048" y="475839"/>
                  </a:lnTo>
                  <a:lnTo>
                    <a:pt x="297561" y="490268"/>
                  </a:lnTo>
                  <a:lnTo>
                    <a:pt x="247650" y="495299"/>
                  </a:lnTo>
                  <a:lnTo>
                    <a:pt x="197738" y="490268"/>
                  </a:lnTo>
                  <a:lnTo>
                    <a:pt x="151251" y="475839"/>
                  </a:lnTo>
                  <a:lnTo>
                    <a:pt x="109184" y="453006"/>
                  </a:lnTo>
                  <a:lnTo>
                    <a:pt x="72532" y="422767"/>
                  </a:lnTo>
                  <a:lnTo>
                    <a:pt x="42293" y="386115"/>
                  </a:lnTo>
                  <a:lnTo>
                    <a:pt x="19460" y="344048"/>
                  </a:lnTo>
                  <a:lnTo>
                    <a:pt x="5031" y="297561"/>
                  </a:lnTo>
                  <a:lnTo>
                    <a:pt x="0" y="247649"/>
                  </a:lnTo>
                  <a:close/>
                </a:path>
              </a:pathLst>
            </a:custGeom>
            <a:ln w="19050">
              <a:solidFill>
                <a:srgbClr val="008F3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2" name="object 32"/>
          <p:cNvGrpSpPr/>
          <p:nvPr/>
        </p:nvGrpSpPr>
        <p:grpSpPr>
          <a:xfrm>
            <a:off x="847327" y="665987"/>
            <a:ext cx="4961255" cy="1388745"/>
            <a:chOff x="847327" y="665987"/>
            <a:chExt cx="4961255" cy="1388745"/>
          </a:xfrm>
        </p:grpSpPr>
        <p:pic>
          <p:nvPicPr>
            <p:cNvPr id="33" name="object 3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47327" y="764974"/>
              <a:ext cx="4960653" cy="1092855"/>
            </a:xfrm>
            <a:prstGeom prst="rect">
              <a:avLst/>
            </a:prstGeom>
          </p:spPr>
        </p:pic>
        <p:pic>
          <p:nvPicPr>
            <p:cNvPr id="34" name="object 3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86967" y="665987"/>
              <a:ext cx="4908804" cy="1388364"/>
            </a:xfrm>
            <a:prstGeom prst="rect">
              <a:avLst/>
            </a:prstGeom>
          </p:spPr>
        </p:pic>
        <p:sp>
          <p:nvSpPr>
            <p:cNvPr id="35" name="object 35"/>
            <p:cNvSpPr/>
            <p:nvPr/>
          </p:nvSpPr>
          <p:spPr>
            <a:xfrm>
              <a:off x="861059" y="778763"/>
              <a:ext cx="4883150" cy="1015365"/>
            </a:xfrm>
            <a:custGeom>
              <a:avLst/>
              <a:gdLst/>
              <a:ahLst/>
              <a:cxnLst/>
              <a:rect l="l" t="t" r="r" b="b"/>
              <a:pathLst>
                <a:path w="4883150" h="1015364">
                  <a:moveTo>
                    <a:pt x="4713732" y="0"/>
                  </a:moveTo>
                  <a:lnTo>
                    <a:pt x="169164" y="0"/>
                  </a:lnTo>
                  <a:lnTo>
                    <a:pt x="124195" y="6039"/>
                  </a:lnTo>
                  <a:lnTo>
                    <a:pt x="83786" y="23085"/>
                  </a:lnTo>
                  <a:lnTo>
                    <a:pt x="49549" y="49530"/>
                  </a:lnTo>
                  <a:lnTo>
                    <a:pt x="23097" y="83763"/>
                  </a:lnTo>
                  <a:lnTo>
                    <a:pt x="6043" y="124177"/>
                  </a:lnTo>
                  <a:lnTo>
                    <a:pt x="0" y="169163"/>
                  </a:lnTo>
                  <a:lnTo>
                    <a:pt x="0" y="845820"/>
                  </a:lnTo>
                  <a:lnTo>
                    <a:pt x="6043" y="890806"/>
                  </a:lnTo>
                  <a:lnTo>
                    <a:pt x="23097" y="931220"/>
                  </a:lnTo>
                  <a:lnTo>
                    <a:pt x="49549" y="965453"/>
                  </a:lnTo>
                  <a:lnTo>
                    <a:pt x="83786" y="991898"/>
                  </a:lnTo>
                  <a:lnTo>
                    <a:pt x="124195" y="1008944"/>
                  </a:lnTo>
                  <a:lnTo>
                    <a:pt x="169164" y="1014984"/>
                  </a:lnTo>
                  <a:lnTo>
                    <a:pt x="4713732" y="1014984"/>
                  </a:lnTo>
                  <a:lnTo>
                    <a:pt x="4758718" y="1008944"/>
                  </a:lnTo>
                  <a:lnTo>
                    <a:pt x="4799132" y="991898"/>
                  </a:lnTo>
                  <a:lnTo>
                    <a:pt x="4833365" y="965453"/>
                  </a:lnTo>
                  <a:lnTo>
                    <a:pt x="4859810" y="931220"/>
                  </a:lnTo>
                  <a:lnTo>
                    <a:pt x="4876856" y="890806"/>
                  </a:lnTo>
                  <a:lnTo>
                    <a:pt x="4882895" y="845820"/>
                  </a:lnTo>
                  <a:lnTo>
                    <a:pt x="4882895" y="169163"/>
                  </a:lnTo>
                  <a:lnTo>
                    <a:pt x="4876856" y="124177"/>
                  </a:lnTo>
                  <a:lnTo>
                    <a:pt x="4859810" y="83763"/>
                  </a:lnTo>
                  <a:lnTo>
                    <a:pt x="4833365" y="49530"/>
                  </a:lnTo>
                  <a:lnTo>
                    <a:pt x="4799132" y="23085"/>
                  </a:lnTo>
                  <a:lnTo>
                    <a:pt x="4758718" y="6039"/>
                  </a:lnTo>
                  <a:lnTo>
                    <a:pt x="4713732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861059" y="778763"/>
              <a:ext cx="4883150" cy="1015365"/>
            </a:xfrm>
            <a:custGeom>
              <a:avLst/>
              <a:gdLst/>
              <a:ahLst/>
              <a:cxnLst/>
              <a:rect l="l" t="t" r="r" b="b"/>
              <a:pathLst>
                <a:path w="4883150" h="1015364">
                  <a:moveTo>
                    <a:pt x="0" y="169163"/>
                  </a:moveTo>
                  <a:lnTo>
                    <a:pt x="6043" y="124177"/>
                  </a:lnTo>
                  <a:lnTo>
                    <a:pt x="23097" y="83763"/>
                  </a:lnTo>
                  <a:lnTo>
                    <a:pt x="49549" y="49530"/>
                  </a:lnTo>
                  <a:lnTo>
                    <a:pt x="83786" y="23085"/>
                  </a:lnTo>
                  <a:lnTo>
                    <a:pt x="124195" y="6039"/>
                  </a:lnTo>
                  <a:lnTo>
                    <a:pt x="169164" y="0"/>
                  </a:lnTo>
                  <a:lnTo>
                    <a:pt x="4713732" y="0"/>
                  </a:lnTo>
                  <a:lnTo>
                    <a:pt x="4758718" y="6039"/>
                  </a:lnTo>
                  <a:lnTo>
                    <a:pt x="4799132" y="23085"/>
                  </a:lnTo>
                  <a:lnTo>
                    <a:pt x="4833365" y="49530"/>
                  </a:lnTo>
                  <a:lnTo>
                    <a:pt x="4859810" y="83763"/>
                  </a:lnTo>
                  <a:lnTo>
                    <a:pt x="4876856" y="124177"/>
                  </a:lnTo>
                  <a:lnTo>
                    <a:pt x="4882895" y="169163"/>
                  </a:lnTo>
                  <a:lnTo>
                    <a:pt x="4882895" y="845820"/>
                  </a:lnTo>
                  <a:lnTo>
                    <a:pt x="4876856" y="890806"/>
                  </a:lnTo>
                  <a:lnTo>
                    <a:pt x="4859810" y="931220"/>
                  </a:lnTo>
                  <a:lnTo>
                    <a:pt x="4833365" y="965453"/>
                  </a:lnTo>
                  <a:lnTo>
                    <a:pt x="4799132" y="991898"/>
                  </a:lnTo>
                  <a:lnTo>
                    <a:pt x="4758718" y="1008944"/>
                  </a:lnTo>
                  <a:lnTo>
                    <a:pt x="4713732" y="1014984"/>
                  </a:lnTo>
                  <a:lnTo>
                    <a:pt x="169164" y="1014984"/>
                  </a:lnTo>
                  <a:lnTo>
                    <a:pt x="124195" y="1008944"/>
                  </a:lnTo>
                  <a:lnTo>
                    <a:pt x="83786" y="991898"/>
                  </a:lnTo>
                  <a:lnTo>
                    <a:pt x="49549" y="965453"/>
                  </a:lnTo>
                  <a:lnTo>
                    <a:pt x="23097" y="931220"/>
                  </a:lnTo>
                  <a:lnTo>
                    <a:pt x="6043" y="890806"/>
                  </a:lnTo>
                  <a:lnTo>
                    <a:pt x="0" y="845820"/>
                  </a:lnTo>
                  <a:lnTo>
                    <a:pt x="0" y="169163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" name="object 3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33855" y="690371"/>
              <a:ext cx="4449318" cy="869441"/>
            </a:xfrm>
            <a:prstGeom prst="rect">
              <a:avLst/>
            </a:prstGeom>
          </p:spPr>
        </p:pic>
        <p:pic>
          <p:nvPicPr>
            <p:cNvPr id="38" name="object 3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11351" y="1107947"/>
              <a:ext cx="4807458" cy="869441"/>
            </a:xfrm>
            <a:prstGeom prst="rect">
              <a:avLst/>
            </a:prstGeom>
          </p:spPr>
        </p:pic>
      </p:grpSp>
      <p:sp>
        <p:nvSpPr>
          <p:cNvPr id="39" name="object 39"/>
          <p:cNvSpPr txBox="1"/>
          <p:nvPr/>
        </p:nvSpPr>
        <p:spPr>
          <a:xfrm>
            <a:off x="1146454" y="791083"/>
            <a:ext cx="4313555" cy="900430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12700" marR="5080" indent="222250">
              <a:lnSpc>
                <a:spcPts val="3290"/>
              </a:lnSpc>
              <a:spcBef>
                <a:spcPts val="465"/>
              </a:spcBef>
            </a:pP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5.</a:t>
            </a:r>
            <a:r>
              <a:rPr sz="30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3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Right</a:t>
            </a:r>
            <a:r>
              <a:rPr sz="3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3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be</a:t>
            </a:r>
            <a:r>
              <a:rPr sz="30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Part</a:t>
            </a:r>
            <a:r>
              <a:rPr sz="3000" spc="-25" dirty="0">
                <a:solidFill>
                  <a:srgbClr val="FFFFFF"/>
                </a:solidFill>
                <a:latin typeface="Calibri"/>
                <a:cs typeface="Calibri"/>
              </a:rPr>
              <a:t> of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Summer</a:t>
            </a:r>
            <a:r>
              <a:rPr sz="30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Street</a:t>
            </a:r>
            <a:r>
              <a:rPr sz="3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Committees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6959345" y="2291333"/>
            <a:ext cx="4223385" cy="486409"/>
          </a:xfrm>
          <a:custGeom>
            <a:avLst/>
            <a:gdLst/>
            <a:ahLst/>
            <a:cxnLst/>
            <a:rect l="l" t="t" r="r" b="b"/>
            <a:pathLst>
              <a:path w="4223384" h="486410">
                <a:moveTo>
                  <a:pt x="4223004" y="486155"/>
                </a:moveTo>
                <a:lnTo>
                  <a:pt x="243077" y="486155"/>
                </a:lnTo>
                <a:lnTo>
                  <a:pt x="0" y="243077"/>
                </a:lnTo>
                <a:lnTo>
                  <a:pt x="243077" y="0"/>
                </a:lnTo>
                <a:lnTo>
                  <a:pt x="4223004" y="0"/>
                </a:lnTo>
                <a:lnTo>
                  <a:pt x="4223004" y="486155"/>
                </a:lnTo>
                <a:close/>
              </a:path>
            </a:pathLst>
          </a:custGeom>
          <a:ln w="19050">
            <a:solidFill>
              <a:srgbClr val="008F3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7294626" y="2312669"/>
            <a:ext cx="3792220" cy="404495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82550" marR="5080" indent="-70485">
              <a:lnSpc>
                <a:spcPts val="1430"/>
              </a:lnSpc>
              <a:spcBef>
                <a:spcPts val="250"/>
              </a:spcBef>
            </a:pPr>
            <a:r>
              <a:rPr sz="1300" dirty="0">
                <a:latin typeface="Calibri"/>
                <a:cs typeface="Calibri"/>
              </a:rPr>
              <a:t>This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means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that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may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need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to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speak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assertively.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have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spc="-50" dirty="0">
                <a:latin typeface="Calibri"/>
                <a:cs typeface="Calibri"/>
              </a:rPr>
              <a:t>a </a:t>
            </a:r>
            <a:r>
              <a:rPr sz="1300" spc="-10" dirty="0">
                <a:latin typeface="Calibri"/>
                <a:cs typeface="Calibri"/>
              </a:rPr>
              <a:t>better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chance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of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being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heard</a:t>
            </a:r>
            <a:r>
              <a:rPr sz="1300" spc="-4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when</a:t>
            </a:r>
            <a:r>
              <a:rPr sz="1300" spc="-1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speak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assertively.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42" name="object 42"/>
          <p:cNvGrpSpPr/>
          <p:nvPr/>
        </p:nvGrpSpPr>
        <p:grpSpPr>
          <a:xfrm>
            <a:off x="6707505" y="2281808"/>
            <a:ext cx="504190" cy="505459"/>
            <a:chOff x="6707505" y="2281808"/>
            <a:chExt cx="504190" cy="505459"/>
          </a:xfrm>
        </p:grpSpPr>
        <p:sp>
          <p:nvSpPr>
            <p:cNvPr id="43" name="object 43"/>
            <p:cNvSpPr/>
            <p:nvPr/>
          </p:nvSpPr>
          <p:spPr>
            <a:xfrm>
              <a:off x="6717030" y="2291333"/>
              <a:ext cx="485140" cy="486409"/>
            </a:xfrm>
            <a:custGeom>
              <a:avLst/>
              <a:gdLst/>
              <a:ahLst/>
              <a:cxnLst/>
              <a:rect l="l" t="t" r="r" b="b"/>
              <a:pathLst>
                <a:path w="485140" h="486410">
                  <a:moveTo>
                    <a:pt x="242316" y="0"/>
                  </a:moveTo>
                  <a:lnTo>
                    <a:pt x="193472" y="4938"/>
                  </a:lnTo>
                  <a:lnTo>
                    <a:pt x="147982" y="19103"/>
                  </a:lnTo>
                  <a:lnTo>
                    <a:pt x="106821" y="41516"/>
                  </a:lnTo>
                  <a:lnTo>
                    <a:pt x="70961" y="71199"/>
                  </a:lnTo>
                  <a:lnTo>
                    <a:pt x="41375" y="107174"/>
                  </a:lnTo>
                  <a:lnTo>
                    <a:pt x="19038" y="148464"/>
                  </a:lnTo>
                  <a:lnTo>
                    <a:pt x="4921" y="194091"/>
                  </a:lnTo>
                  <a:lnTo>
                    <a:pt x="0" y="243077"/>
                  </a:lnTo>
                  <a:lnTo>
                    <a:pt x="4921" y="292064"/>
                  </a:lnTo>
                  <a:lnTo>
                    <a:pt x="19038" y="337691"/>
                  </a:lnTo>
                  <a:lnTo>
                    <a:pt x="41375" y="378981"/>
                  </a:lnTo>
                  <a:lnTo>
                    <a:pt x="70961" y="414956"/>
                  </a:lnTo>
                  <a:lnTo>
                    <a:pt x="106821" y="444639"/>
                  </a:lnTo>
                  <a:lnTo>
                    <a:pt x="147982" y="467052"/>
                  </a:lnTo>
                  <a:lnTo>
                    <a:pt x="193472" y="481217"/>
                  </a:lnTo>
                  <a:lnTo>
                    <a:pt x="242316" y="486155"/>
                  </a:lnTo>
                  <a:lnTo>
                    <a:pt x="291159" y="481217"/>
                  </a:lnTo>
                  <a:lnTo>
                    <a:pt x="336649" y="467052"/>
                  </a:lnTo>
                  <a:lnTo>
                    <a:pt x="377810" y="444639"/>
                  </a:lnTo>
                  <a:lnTo>
                    <a:pt x="413670" y="414956"/>
                  </a:lnTo>
                  <a:lnTo>
                    <a:pt x="443256" y="378981"/>
                  </a:lnTo>
                  <a:lnTo>
                    <a:pt x="465593" y="337691"/>
                  </a:lnTo>
                  <a:lnTo>
                    <a:pt x="479710" y="292064"/>
                  </a:lnTo>
                  <a:lnTo>
                    <a:pt x="484631" y="243077"/>
                  </a:lnTo>
                  <a:lnTo>
                    <a:pt x="479710" y="194091"/>
                  </a:lnTo>
                  <a:lnTo>
                    <a:pt x="465593" y="148464"/>
                  </a:lnTo>
                  <a:lnTo>
                    <a:pt x="443256" y="107174"/>
                  </a:lnTo>
                  <a:lnTo>
                    <a:pt x="413670" y="71199"/>
                  </a:lnTo>
                  <a:lnTo>
                    <a:pt x="377810" y="41516"/>
                  </a:lnTo>
                  <a:lnTo>
                    <a:pt x="336649" y="19103"/>
                  </a:lnTo>
                  <a:lnTo>
                    <a:pt x="291159" y="4938"/>
                  </a:lnTo>
                  <a:lnTo>
                    <a:pt x="242316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717030" y="2291333"/>
              <a:ext cx="485140" cy="486409"/>
            </a:xfrm>
            <a:custGeom>
              <a:avLst/>
              <a:gdLst/>
              <a:ahLst/>
              <a:cxnLst/>
              <a:rect l="l" t="t" r="r" b="b"/>
              <a:pathLst>
                <a:path w="485140" h="486410">
                  <a:moveTo>
                    <a:pt x="0" y="243077"/>
                  </a:moveTo>
                  <a:lnTo>
                    <a:pt x="4921" y="194091"/>
                  </a:lnTo>
                  <a:lnTo>
                    <a:pt x="19038" y="148464"/>
                  </a:lnTo>
                  <a:lnTo>
                    <a:pt x="41375" y="107174"/>
                  </a:lnTo>
                  <a:lnTo>
                    <a:pt x="70961" y="71199"/>
                  </a:lnTo>
                  <a:lnTo>
                    <a:pt x="106821" y="41516"/>
                  </a:lnTo>
                  <a:lnTo>
                    <a:pt x="147982" y="19103"/>
                  </a:lnTo>
                  <a:lnTo>
                    <a:pt x="193472" y="4938"/>
                  </a:lnTo>
                  <a:lnTo>
                    <a:pt x="242316" y="0"/>
                  </a:lnTo>
                  <a:lnTo>
                    <a:pt x="291159" y="4938"/>
                  </a:lnTo>
                  <a:lnTo>
                    <a:pt x="336649" y="19103"/>
                  </a:lnTo>
                  <a:lnTo>
                    <a:pt x="377810" y="41516"/>
                  </a:lnTo>
                  <a:lnTo>
                    <a:pt x="413670" y="71199"/>
                  </a:lnTo>
                  <a:lnTo>
                    <a:pt x="443256" y="107174"/>
                  </a:lnTo>
                  <a:lnTo>
                    <a:pt x="465593" y="148464"/>
                  </a:lnTo>
                  <a:lnTo>
                    <a:pt x="479710" y="194091"/>
                  </a:lnTo>
                  <a:lnTo>
                    <a:pt x="484631" y="243077"/>
                  </a:lnTo>
                  <a:lnTo>
                    <a:pt x="479710" y="292064"/>
                  </a:lnTo>
                  <a:lnTo>
                    <a:pt x="465593" y="337691"/>
                  </a:lnTo>
                  <a:lnTo>
                    <a:pt x="443256" y="378981"/>
                  </a:lnTo>
                  <a:lnTo>
                    <a:pt x="413670" y="414956"/>
                  </a:lnTo>
                  <a:lnTo>
                    <a:pt x="377810" y="444639"/>
                  </a:lnTo>
                  <a:lnTo>
                    <a:pt x="336649" y="467052"/>
                  </a:lnTo>
                  <a:lnTo>
                    <a:pt x="291159" y="481217"/>
                  </a:lnTo>
                  <a:lnTo>
                    <a:pt x="242316" y="486155"/>
                  </a:lnTo>
                  <a:lnTo>
                    <a:pt x="193472" y="481217"/>
                  </a:lnTo>
                  <a:lnTo>
                    <a:pt x="147982" y="467052"/>
                  </a:lnTo>
                  <a:lnTo>
                    <a:pt x="106821" y="444639"/>
                  </a:lnTo>
                  <a:lnTo>
                    <a:pt x="70961" y="414956"/>
                  </a:lnTo>
                  <a:lnTo>
                    <a:pt x="41375" y="378981"/>
                  </a:lnTo>
                  <a:lnTo>
                    <a:pt x="19038" y="337691"/>
                  </a:lnTo>
                  <a:lnTo>
                    <a:pt x="4921" y="292064"/>
                  </a:lnTo>
                  <a:lnTo>
                    <a:pt x="0" y="243077"/>
                  </a:lnTo>
                  <a:close/>
                </a:path>
              </a:pathLst>
            </a:custGeom>
            <a:ln w="19050">
              <a:solidFill>
                <a:srgbClr val="008F3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5" name="object 45"/>
          <p:cNvSpPr/>
          <p:nvPr/>
        </p:nvSpPr>
        <p:spPr>
          <a:xfrm>
            <a:off x="6959345" y="2922270"/>
            <a:ext cx="4223385" cy="486409"/>
          </a:xfrm>
          <a:custGeom>
            <a:avLst/>
            <a:gdLst/>
            <a:ahLst/>
            <a:cxnLst/>
            <a:rect l="l" t="t" r="r" b="b"/>
            <a:pathLst>
              <a:path w="4223384" h="486410">
                <a:moveTo>
                  <a:pt x="4223004" y="486155"/>
                </a:moveTo>
                <a:lnTo>
                  <a:pt x="243077" y="486155"/>
                </a:lnTo>
                <a:lnTo>
                  <a:pt x="0" y="243077"/>
                </a:lnTo>
                <a:lnTo>
                  <a:pt x="243077" y="0"/>
                </a:lnTo>
                <a:lnTo>
                  <a:pt x="4223004" y="0"/>
                </a:lnTo>
                <a:lnTo>
                  <a:pt x="4223004" y="486155"/>
                </a:lnTo>
                <a:close/>
              </a:path>
            </a:pathLst>
          </a:custGeom>
          <a:ln w="19050">
            <a:solidFill>
              <a:srgbClr val="008F3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7559802" y="2943605"/>
            <a:ext cx="3263900" cy="404495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987425" marR="5080" indent="-975360">
              <a:lnSpc>
                <a:spcPts val="1430"/>
              </a:lnSpc>
              <a:spcBef>
                <a:spcPts val="250"/>
              </a:spcBef>
            </a:pPr>
            <a:r>
              <a:rPr sz="1300" dirty="0">
                <a:latin typeface="Calibri"/>
                <a:cs typeface="Calibri"/>
              </a:rPr>
              <a:t>This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means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to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be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free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to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say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what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want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and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spc="-25" dirty="0">
                <a:latin typeface="Calibri"/>
                <a:cs typeface="Calibri"/>
              </a:rPr>
              <a:t>get </a:t>
            </a:r>
            <a:r>
              <a:rPr sz="1300" spc="-10" dirty="0">
                <a:latin typeface="Calibri"/>
                <a:cs typeface="Calibri"/>
              </a:rPr>
              <a:t>information </a:t>
            </a:r>
            <a:r>
              <a:rPr sz="1300" dirty="0">
                <a:latin typeface="Calibri"/>
                <a:cs typeface="Calibri"/>
              </a:rPr>
              <a:t>I</a:t>
            </a:r>
            <a:r>
              <a:rPr sz="1300" spc="-15" dirty="0">
                <a:latin typeface="Calibri"/>
                <a:cs typeface="Calibri"/>
              </a:rPr>
              <a:t> </a:t>
            </a:r>
            <a:r>
              <a:rPr sz="1300" spc="-20" dirty="0">
                <a:latin typeface="Calibri"/>
                <a:cs typeface="Calibri"/>
              </a:rPr>
              <a:t>need.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47" name="object 47"/>
          <p:cNvGrpSpPr/>
          <p:nvPr/>
        </p:nvGrpSpPr>
        <p:grpSpPr>
          <a:xfrm>
            <a:off x="6707505" y="2912745"/>
            <a:ext cx="504190" cy="505459"/>
            <a:chOff x="6707505" y="2912745"/>
            <a:chExt cx="504190" cy="505459"/>
          </a:xfrm>
        </p:grpSpPr>
        <p:sp>
          <p:nvSpPr>
            <p:cNvPr id="48" name="object 48"/>
            <p:cNvSpPr/>
            <p:nvPr/>
          </p:nvSpPr>
          <p:spPr>
            <a:xfrm>
              <a:off x="6717030" y="2922270"/>
              <a:ext cx="485140" cy="486409"/>
            </a:xfrm>
            <a:custGeom>
              <a:avLst/>
              <a:gdLst/>
              <a:ahLst/>
              <a:cxnLst/>
              <a:rect l="l" t="t" r="r" b="b"/>
              <a:pathLst>
                <a:path w="485140" h="486410">
                  <a:moveTo>
                    <a:pt x="242316" y="0"/>
                  </a:moveTo>
                  <a:lnTo>
                    <a:pt x="193472" y="4938"/>
                  </a:lnTo>
                  <a:lnTo>
                    <a:pt x="147982" y="19103"/>
                  </a:lnTo>
                  <a:lnTo>
                    <a:pt x="106821" y="41516"/>
                  </a:lnTo>
                  <a:lnTo>
                    <a:pt x="70961" y="71199"/>
                  </a:lnTo>
                  <a:lnTo>
                    <a:pt x="41375" y="107174"/>
                  </a:lnTo>
                  <a:lnTo>
                    <a:pt x="19038" y="148464"/>
                  </a:lnTo>
                  <a:lnTo>
                    <a:pt x="4921" y="194091"/>
                  </a:lnTo>
                  <a:lnTo>
                    <a:pt x="0" y="243077"/>
                  </a:lnTo>
                  <a:lnTo>
                    <a:pt x="4921" y="292064"/>
                  </a:lnTo>
                  <a:lnTo>
                    <a:pt x="19038" y="337691"/>
                  </a:lnTo>
                  <a:lnTo>
                    <a:pt x="41375" y="378981"/>
                  </a:lnTo>
                  <a:lnTo>
                    <a:pt x="70961" y="414956"/>
                  </a:lnTo>
                  <a:lnTo>
                    <a:pt x="106821" y="444639"/>
                  </a:lnTo>
                  <a:lnTo>
                    <a:pt x="147982" y="467052"/>
                  </a:lnTo>
                  <a:lnTo>
                    <a:pt x="193472" y="481217"/>
                  </a:lnTo>
                  <a:lnTo>
                    <a:pt x="242316" y="486155"/>
                  </a:lnTo>
                  <a:lnTo>
                    <a:pt x="291159" y="481217"/>
                  </a:lnTo>
                  <a:lnTo>
                    <a:pt x="336649" y="467052"/>
                  </a:lnTo>
                  <a:lnTo>
                    <a:pt x="377810" y="444639"/>
                  </a:lnTo>
                  <a:lnTo>
                    <a:pt x="413670" y="414956"/>
                  </a:lnTo>
                  <a:lnTo>
                    <a:pt x="443256" y="378981"/>
                  </a:lnTo>
                  <a:lnTo>
                    <a:pt x="465593" y="337691"/>
                  </a:lnTo>
                  <a:lnTo>
                    <a:pt x="479710" y="292064"/>
                  </a:lnTo>
                  <a:lnTo>
                    <a:pt x="484631" y="243077"/>
                  </a:lnTo>
                  <a:lnTo>
                    <a:pt x="479710" y="194091"/>
                  </a:lnTo>
                  <a:lnTo>
                    <a:pt x="465593" y="148464"/>
                  </a:lnTo>
                  <a:lnTo>
                    <a:pt x="443256" y="107174"/>
                  </a:lnTo>
                  <a:lnTo>
                    <a:pt x="413670" y="71199"/>
                  </a:lnTo>
                  <a:lnTo>
                    <a:pt x="377810" y="41516"/>
                  </a:lnTo>
                  <a:lnTo>
                    <a:pt x="336649" y="19103"/>
                  </a:lnTo>
                  <a:lnTo>
                    <a:pt x="291159" y="4938"/>
                  </a:lnTo>
                  <a:lnTo>
                    <a:pt x="242316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717030" y="2922270"/>
              <a:ext cx="485140" cy="486409"/>
            </a:xfrm>
            <a:custGeom>
              <a:avLst/>
              <a:gdLst/>
              <a:ahLst/>
              <a:cxnLst/>
              <a:rect l="l" t="t" r="r" b="b"/>
              <a:pathLst>
                <a:path w="485140" h="486410">
                  <a:moveTo>
                    <a:pt x="0" y="243077"/>
                  </a:moveTo>
                  <a:lnTo>
                    <a:pt x="4921" y="194091"/>
                  </a:lnTo>
                  <a:lnTo>
                    <a:pt x="19038" y="148464"/>
                  </a:lnTo>
                  <a:lnTo>
                    <a:pt x="41375" y="107174"/>
                  </a:lnTo>
                  <a:lnTo>
                    <a:pt x="70961" y="71199"/>
                  </a:lnTo>
                  <a:lnTo>
                    <a:pt x="106821" y="41516"/>
                  </a:lnTo>
                  <a:lnTo>
                    <a:pt x="147982" y="19103"/>
                  </a:lnTo>
                  <a:lnTo>
                    <a:pt x="193472" y="4938"/>
                  </a:lnTo>
                  <a:lnTo>
                    <a:pt x="242316" y="0"/>
                  </a:lnTo>
                  <a:lnTo>
                    <a:pt x="291159" y="4938"/>
                  </a:lnTo>
                  <a:lnTo>
                    <a:pt x="336649" y="19103"/>
                  </a:lnTo>
                  <a:lnTo>
                    <a:pt x="377810" y="41516"/>
                  </a:lnTo>
                  <a:lnTo>
                    <a:pt x="413670" y="71199"/>
                  </a:lnTo>
                  <a:lnTo>
                    <a:pt x="443256" y="107174"/>
                  </a:lnTo>
                  <a:lnTo>
                    <a:pt x="465593" y="148464"/>
                  </a:lnTo>
                  <a:lnTo>
                    <a:pt x="479710" y="194091"/>
                  </a:lnTo>
                  <a:lnTo>
                    <a:pt x="484631" y="243077"/>
                  </a:lnTo>
                  <a:lnTo>
                    <a:pt x="479710" y="292064"/>
                  </a:lnTo>
                  <a:lnTo>
                    <a:pt x="465593" y="337691"/>
                  </a:lnTo>
                  <a:lnTo>
                    <a:pt x="443256" y="378981"/>
                  </a:lnTo>
                  <a:lnTo>
                    <a:pt x="413670" y="414956"/>
                  </a:lnTo>
                  <a:lnTo>
                    <a:pt x="377810" y="444639"/>
                  </a:lnTo>
                  <a:lnTo>
                    <a:pt x="336649" y="467052"/>
                  </a:lnTo>
                  <a:lnTo>
                    <a:pt x="291159" y="481217"/>
                  </a:lnTo>
                  <a:lnTo>
                    <a:pt x="242316" y="486155"/>
                  </a:lnTo>
                  <a:lnTo>
                    <a:pt x="193472" y="481217"/>
                  </a:lnTo>
                  <a:lnTo>
                    <a:pt x="147982" y="467052"/>
                  </a:lnTo>
                  <a:lnTo>
                    <a:pt x="106821" y="444639"/>
                  </a:lnTo>
                  <a:lnTo>
                    <a:pt x="70961" y="414956"/>
                  </a:lnTo>
                  <a:lnTo>
                    <a:pt x="41375" y="378981"/>
                  </a:lnTo>
                  <a:lnTo>
                    <a:pt x="19038" y="337691"/>
                  </a:lnTo>
                  <a:lnTo>
                    <a:pt x="4921" y="292064"/>
                  </a:lnTo>
                  <a:lnTo>
                    <a:pt x="0" y="243077"/>
                  </a:lnTo>
                  <a:close/>
                </a:path>
              </a:pathLst>
            </a:custGeom>
            <a:ln w="19050">
              <a:solidFill>
                <a:srgbClr val="008F3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0" name="object 50"/>
          <p:cNvSpPr/>
          <p:nvPr/>
        </p:nvSpPr>
        <p:spPr>
          <a:xfrm>
            <a:off x="6959345" y="3553205"/>
            <a:ext cx="4223385" cy="486409"/>
          </a:xfrm>
          <a:custGeom>
            <a:avLst/>
            <a:gdLst/>
            <a:ahLst/>
            <a:cxnLst/>
            <a:rect l="l" t="t" r="r" b="b"/>
            <a:pathLst>
              <a:path w="4223384" h="486410">
                <a:moveTo>
                  <a:pt x="4223004" y="486156"/>
                </a:moveTo>
                <a:lnTo>
                  <a:pt x="243077" y="486156"/>
                </a:lnTo>
                <a:lnTo>
                  <a:pt x="0" y="243078"/>
                </a:lnTo>
                <a:lnTo>
                  <a:pt x="243077" y="0"/>
                </a:lnTo>
                <a:lnTo>
                  <a:pt x="4223004" y="0"/>
                </a:lnTo>
                <a:lnTo>
                  <a:pt x="4223004" y="486156"/>
                </a:lnTo>
                <a:close/>
              </a:path>
            </a:pathLst>
          </a:custGeom>
          <a:ln w="19050">
            <a:solidFill>
              <a:srgbClr val="008F3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7553706" y="3573856"/>
            <a:ext cx="3276600" cy="4051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1495"/>
              </a:lnSpc>
              <a:spcBef>
                <a:spcPts val="95"/>
              </a:spcBef>
            </a:pPr>
            <a:r>
              <a:rPr sz="1300" dirty="0">
                <a:latin typeface="Calibri"/>
                <a:cs typeface="Calibri"/>
              </a:rPr>
              <a:t>This</a:t>
            </a:r>
            <a:r>
              <a:rPr sz="1300" spc="-4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means</a:t>
            </a:r>
            <a:r>
              <a:rPr sz="1300" spc="-1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will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speak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up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about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people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who</a:t>
            </a:r>
            <a:r>
              <a:rPr sz="1300" spc="-25" dirty="0">
                <a:latin typeface="Calibri"/>
                <a:cs typeface="Calibri"/>
              </a:rPr>
              <a:t> are</a:t>
            </a:r>
            <a:endParaRPr sz="1300">
              <a:latin typeface="Calibri"/>
              <a:cs typeface="Calibri"/>
            </a:endParaRPr>
          </a:p>
          <a:p>
            <a:pPr algn="ctr">
              <a:lnSpc>
                <a:spcPts val="1495"/>
              </a:lnSpc>
            </a:pPr>
            <a:r>
              <a:rPr sz="1300" dirty="0">
                <a:latin typeface="Calibri"/>
                <a:cs typeface="Calibri"/>
              </a:rPr>
              <a:t>treating</a:t>
            </a:r>
            <a:r>
              <a:rPr sz="1300" spc="-4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me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unfairly.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52" name="object 52"/>
          <p:cNvGrpSpPr/>
          <p:nvPr/>
        </p:nvGrpSpPr>
        <p:grpSpPr>
          <a:xfrm>
            <a:off x="6707505" y="3543680"/>
            <a:ext cx="504190" cy="505459"/>
            <a:chOff x="6707505" y="3543680"/>
            <a:chExt cx="504190" cy="505459"/>
          </a:xfrm>
        </p:grpSpPr>
        <p:sp>
          <p:nvSpPr>
            <p:cNvPr id="53" name="object 53"/>
            <p:cNvSpPr/>
            <p:nvPr/>
          </p:nvSpPr>
          <p:spPr>
            <a:xfrm>
              <a:off x="6717030" y="3553205"/>
              <a:ext cx="485140" cy="486409"/>
            </a:xfrm>
            <a:custGeom>
              <a:avLst/>
              <a:gdLst/>
              <a:ahLst/>
              <a:cxnLst/>
              <a:rect l="l" t="t" r="r" b="b"/>
              <a:pathLst>
                <a:path w="485140" h="486410">
                  <a:moveTo>
                    <a:pt x="242316" y="0"/>
                  </a:moveTo>
                  <a:lnTo>
                    <a:pt x="193472" y="4938"/>
                  </a:lnTo>
                  <a:lnTo>
                    <a:pt x="147982" y="19103"/>
                  </a:lnTo>
                  <a:lnTo>
                    <a:pt x="106821" y="41516"/>
                  </a:lnTo>
                  <a:lnTo>
                    <a:pt x="70961" y="71199"/>
                  </a:lnTo>
                  <a:lnTo>
                    <a:pt x="41375" y="107174"/>
                  </a:lnTo>
                  <a:lnTo>
                    <a:pt x="19038" y="148464"/>
                  </a:lnTo>
                  <a:lnTo>
                    <a:pt x="4921" y="194091"/>
                  </a:lnTo>
                  <a:lnTo>
                    <a:pt x="0" y="243078"/>
                  </a:lnTo>
                  <a:lnTo>
                    <a:pt x="4921" y="292064"/>
                  </a:lnTo>
                  <a:lnTo>
                    <a:pt x="19038" y="337691"/>
                  </a:lnTo>
                  <a:lnTo>
                    <a:pt x="41375" y="378981"/>
                  </a:lnTo>
                  <a:lnTo>
                    <a:pt x="70961" y="414956"/>
                  </a:lnTo>
                  <a:lnTo>
                    <a:pt x="106821" y="444639"/>
                  </a:lnTo>
                  <a:lnTo>
                    <a:pt x="147982" y="467052"/>
                  </a:lnTo>
                  <a:lnTo>
                    <a:pt x="193472" y="481217"/>
                  </a:lnTo>
                  <a:lnTo>
                    <a:pt x="242316" y="486156"/>
                  </a:lnTo>
                  <a:lnTo>
                    <a:pt x="291159" y="481217"/>
                  </a:lnTo>
                  <a:lnTo>
                    <a:pt x="336649" y="467052"/>
                  </a:lnTo>
                  <a:lnTo>
                    <a:pt x="377810" y="444639"/>
                  </a:lnTo>
                  <a:lnTo>
                    <a:pt x="413670" y="414956"/>
                  </a:lnTo>
                  <a:lnTo>
                    <a:pt x="443256" y="378981"/>
                  </a:lnTo>
                  <a:lnTo>
                    <a:pt x="465593" y="337691"/>
                  </a:lnTo>
                  <a:lnTo>
                    <a:pt x="479710" y="292064"/>
                  </a:lnTo>
                  <a:lnTo>
                    <a:pt x="484631" y="243078"/>
                  </a:lnTo>
                  <a:lnTo>
                    <a:pt x="479710" y="194091"/>
                  </a:lnTo>
                  <a:lnTo>
                    <a:pt x="465593" y="148464"/>
                  </a:lnTo>
                  <a:lnTo>
                    <a:pt x="443256" y="107174"/>
                  </a:lnTo>
                  <a:lnTo>
                    <a:pt x="413670" y="71199"/>
                  </a:lnTo>
                  <a:lnTo>
                    <a:pt x="377810" y="41516"/>
                  </a:lnTo>
                  <a:lnTo>
                    <a:pt x="336649" y="19103"/>
                  </a:lnTo>
                  <a:lnTo>
                    <a:pt x="291159" y="4938"/>
                  </a:lnTo>
                  <a:lnTo>
                    <a:pt x="242316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717030" y="3553205"/>
              <a:ext cx="485140" cy="486409"/>
            </a:xfrm>
            <a:custGeom>
              <a:avLst/>
              <a:gdLst/>
              <a:ahLst/>
              <a:cxnLst/>
              <a:rect l="l" t="t" r="r" b="b"/>
              <a:pathLst>
                <a:path w="485140" h="486410">
                  <a:moveTo>
                    <a:pt x="0" y="243078"/>
                  </a:moveTo>
                  <a:lnTo>
                    <a:pt x="4921" y="194091"/>
                  </a:lnTo>
                  <a:lnTo>
                    <a:pt x="19038" y="148464"/>
                  </a:lnTo>
                  <a:lnTo>
                    <a:pt x="41375" y="107174"/>
                  </a:lnTo>
                  <a:lnTo>
                    <a:pt x="70961" y="71199"/>
                  </a:lnTo>
                  <a:lnTo>
                    <a:pt x="106821" y="41516"/>
                  </a:lnTo>
                  <a:lnTo>
                    <a:pt x="147982" y="19103"/>
                  </a:lnTo>
                  <a:lnTo>
                    <a:pt x="193472" y="4938"/>
                  </a:lnTo>
                  <a:lnTo>
                    <a:pt x="242316" y="0"/>
                  </a:lnTo>
                  <a:lnTo>
                    <a:pt x="291159" y="4938"/>
                  </a:lnTo>
                  <a:lnTo>
                    <a:pt x="336649" y="19103"/>
                  </a:lnTo>
                  <a:lnTo>
                    <a:pt x="377810" y="41516"/>
                  </a:lnTo>
                  <a:lnTo>
                    <a:pt x="413670" y="71199"/>
                  </a:lnTo>
                  <a:lnTo>
                    <a:pt x="443256" y="107174"/>
                  </a:lnTo>
                  <a:lnTo>
                    <a:pt x="465593" y="148464"/>
                  </a:lnTo>
                  <a:lnTo>
                    <a:pt x="479710" y="194091"/>
                  </a:lnTo>
                  <a:lnTo>
                    <a:pt x="484631" y="243078"/>
                  </a:lnTo>
                  <a:lnTo>
                    <a:pt x="479710" y="292064"/>
                  </a:lnTo>
                  <a:lnTo>
                    <a:pt x="465593" y="337691"/>
                  </a:lnTo>
                  <a:lnTo>
                    <a:pt x="443256" y="378981"/>
                  </a:lnTo>
                  <a:lnTo>
                    <a:pt x="413670" y="414956"/>
                  </a:lnTo>
                  <a:lnTo>
                    <a:pt x="377810" y="444639"/>
                  </a:lnTo>
                  <a:lnTo>
                    <a:pt x="336649" y="467052"/>
                  </a:lnTo>
                  <a:lnTo>
                    <a:pt x="291159" y="481217"/>
                  </a:lnTo>
                  <a:lnTo>
                    <a:pt x="242316" y="486156"/>
                  </a:lnTo>
                  <a:lnTo>
                    <a:pt x="193472" y="481217"/>
                  </a:lnTo>
                  <a:lnTo>
                    <a:pt x="147982" y="467052"/>
                  </a:lnTo>
                  <a:lnTo>
                    <a:pt x="106821" y="444639"/>
                  </a:lnTo>
                  <a:lnTo>
                    <a:pt x="70961" y="414956"/>
                  </a:lnTo>
                  <a:lnTo>
                    <a:pt x="41375" y="378981"/>
                  </a:lnTo>
                  <a:lnTo>
                    <a:pt x="19038" y="337691"/>
                  </a:lnTo>
                  <a:lnTo>
                    <a:pt x="4921" y="292064"/>
                  </a:lnTo>
                  <a:lnTo>
                    <a:pt x="0" y="243078"/>
                  </a:lnTo>
                  <a:close/>
                </a:path>
              </a:pathLst>
            </a:custGeom>
            <a:ln w="19050">
              <a:solidFill>
                <a:srgbClr val="008F3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5" name="object 55"/>
          <p:cNvSpPr/>
          <p:nvPr/>
        </p:nvSpPr>
        <p:spPr>
          <a:xfrm>
            <a:off x="6959345" y="4184141"/>
            <a:ext cx="4223385" cy="485140"/>
          </a:xfrm>
          <a:custGeom>
            <a:avLst/>
            <a:gdLst/>
            <a:ahLst/>
            <a:cxnLst/>
            <a:rect l="l" t="t" r="r" b="b"/>
            <a:pathLst>
              <a:path w="4223384" h="485139">
                <a:moveTo>
                  <a:pt x="4223004" y="484631"/>
                </a:moveTo>
                <a:lnTo>
                  <a:pt x="242315" y="484631"/>
                </a:lnTo>
                <a:lnTo>
                  <a:pt x="0" y="242315"/>
                </a:lnTo>
                <a:lnTo>
                  <a:pt x="242315" y="0"/>
                </a:lnTo>
                <a:lnTo>
                  <a:pt x="4223004" y="0"/>
                </a:lnTo>
                <a:lnTo>
                  <a:pt x="4223004" y="484631"/>
                </a:lnTo>
                <a:close/>
              </a:path>
            </a:pathLst>
          </a:custGeom>
          <a:ln w="19050">
            <a:solidFill>
              <a:srgbClr val="008F3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7364730" y="4205097"/>
            <a:ext cx="3653790" cy="4044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1495"/>
              </a:lnSpc>
              <a:spcBef>
                <a:spcPts val="95"/>
              </a:spcBef>
            </a:pPr>
            <a:r>
              <a:rPr sz="1300" dirty="0">
                <a:latin typeface="Calibri"/>
                <a:cs typeface="Calibri"/>
              </a:rPr>
              <a:t>This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means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may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have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to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go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to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management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if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I’m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spc="-25" dirty="0">
                <a:latin typeface="Calibri"/>
                <a:cs typeface="Calibri"/>
              </a:rPr>
              <a:t>not</a:t>
            </a:r>
            <a:endParaRPr sz="1300">
              <a:latin typeface="Calibri"/>
              <a:cs typeface="Calibri"/>
            </a:endParaRPr>
          </a:p>
          <a:p>
            <a:pPr algn="ctr">
              <a:lnSpc>
                <a:spcPts val="1495"/>
              </a:lnSpc>
            </a:pPr>
            <a:r>
              <a:rPr sz="1300" spc="-10" dirty="0">
                <a:latin typeface="Calibri"/>
                <a:cs typeface="Calibri"/>
              </a:rPr>
              <a:t>satisfied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with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my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support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person.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57" name="object 57"/>
          <p:cNvGrpSpPr/>
          <p:nvPr/>
        </p:nvGrpSpPr>
        <p:grpSpPr>
          <a:xfrm>
            <a:off x="6707505" y="4174616"/>
            <a:ext cx="504190" cy="504190"/>
            <a:chOff x="6707505" y="4174616"/>
            <a:chExt cx="504190" cy="504190"/>
          </a:xfrm>
        </p:grpSpPr>
        <p:sp>
          <p:nvSpPr>
            <p:cNvPr id="58" name="object 58"/>
            <p:cNvSpPr/>
            <p:nvPr/>
          </p:nvSpPr>
          <p:spPr>
            <a:xfrm>
              <a:off x="6717030" y="4184141"/>
              <a:ext cx="485140" cy="485140"/>
            </a:xfrm>
            <a:custGeom>
              <a:avLst/>
              <a:gdLst/>
              <a:ahLst/>
              <a:cxnLst/>
              <a:rect l="l" t="t" r="r" b="b"/>
              <a:pathLst>
                <a:path w="485140" h="485139">
                  <a:moveTo>
                    <a:pt x="242316" y="0"/>
                  </a:moveTo>
                  <a:lnTo>
                    <a:pt x="193472" y="4921"/>
                  </a:lnTo>
                  <a:lnTo>
                    <a:pt x="147982" y="19038"/>
                  </a:lnTo>
                  <a:lnTo>
                    <a:pt x="106821" y="41375"/>
                  </a:lnTo>
                  <a:lnTo>
                    <a:pt x="70961" y="70961"/>
                  </a:lnTo>
                  <a:lnTo>
                    <a:pt x="41375" y="106821"/>
                  </a:lnTo>
                  <a:lnTo>
                    <a:pt x="19038" y="147982"/>
                  </a:lnTo>
                  <a:lnTo>
                    <a:pt x="4921" y="193472"/>
                  </a:lnTo>
                  <a:lnTo>
                    <a:pt x="0" y="242315"/>
                  </a:lnTo>
                  <a:lnTo>
                    <a:pt x="4921" y="291159"/>
                  </a:lnTo>
                  <a:lnTo>
                    <a:pt x="19038" y="336649"/>
                  </a:lnTo>
                  <a:lnTo>
                    <a:pt x="41375" y="377810"/>
                  </a:lnTo>
                  <a:lnTo>
                    <a:pt x="70961" y="413670"/>
                  </a:lnTo>
                  <a:lnTo>
                    <a:pt x="106821" y="443256"/>
                  </a:lnTo>
                  <a:lnTo>
                    <a:pt x="147982" y="465593"/>
                  </a:lnTo>
                  <a:lnTo>
                    <a:pt x="193472" y="479710"/>
                  </a:lnTo>
                  <a:lnTo>
                    <a:pt x="242316" y="484631"/>
                  </a:lnTo>
                  <a:lnTo>
                    <a:pt x="291159" y="479710"/>
                  </a:lnTo>
                  <a:lnTo>
                    <a:pt x="336649" y="465593"/>
                  </a:lnTo>
                  <a:lnTo>
                    <a:pt x="377810" y="443256"/>
                  </a:lnTo>
                  <a:lnTo>
                    <a:pt x="413670" y="413670"/>
                  </a:lnTo>
                  <a:lnTo>
                    <a:pt x="443256" y="377810"/>
                  </a:lnTo>
                  <a:lnTo>
                    <a:pt x="465593" y="336649"/>
                  </a:lnTo>
                  <a:lnTo>
                    <a:pt x="479710" y="291159"/>
                  </a:lnTo>
                  <a:lnTo>
                    <a:pt x="484631" y="242315"/>
                  </a:lnTo>
                  <a:lnTo>
                    <a:pt x="479710" y="193472"/>
                  </a:lnTo>
                  <a:lnTo>
                    <a:pt x="465593" y="147982"/>
                  </a:lnTo>
                  <a:lnTo>
                    <a:pt x="443256" y="106821"/>
                  </a:lnTo>
                  <a:lnTo>
                    <a:pt x="413670" y="70961"/>
                  </a:lnTo>
                  <a:lnTo>
                    <a:pt x="377810" y="41375"/>
                  </a:lnTo>
                  <a:lnTo>
                    <a:pt x="336649" y="19038"/>
                  </a:lnTo>
                  <a:lnTo>
                    <a:pt x="291159" y="4921"/>
                  </a:lnTo>
                  <a:lnTo>
                    <a:pt x="242316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717030" y="4184141"/>
              <a:ext cx="485140" cy="485140"/>
            </a:xfrm>
            <a:custGeom>
              <a:avLst/>
              <a:gdLst/>
              <a:ahLst/>
              <a:cxnLst/>
              <a:rect l="l" t="t" r="r" b="b"/>
              <a:pathLst>
                <a:path w="485140" h="485139">
                  <a:moveTo>
                    <a:pt x="0" y="242315"/>
                  </a:moveTo>
                  <a:lnTo>
                    <a:pt x="4921" y="193472"/>
                  </a:lnTo>
                  <a:lnTo>
                    <a:pt x="19038" y="147982"/>
                  </a:lnTo>
                  <a:lnTo>
                    <a:pt x="41375" y="106821"/>
                  </a:lnTo>
                  <a:lnTo>
                    <a:pt x="70961" y="70961"/>
                  </a:lnTo>
                  <a:lnTo>
                    <a:pt x="106821" y="41375"/>
                  </a:lnTo>
                  <a:lnTo>
                    <a:pt x="147982" y="19038"/>
                  </a:lnTo>
                  <a:lnTo>
                    <a:pt x="193472" y="4921"/>
                  </a:lnTo>
                  <a:lnTo>
                    <a:pt x="242316" y="0"/>
                  </a:lnTo>
                  <a:lnTo>
                    <a:pt x="291159" y="4921"/>
                  </a:lnTo>
                  <a:lnTo>
                    <a:pt x="336649" y="19038"/>
                  </a:lnTo>
                  <a:lnTo>
                    <a:pt x="377810" y="41375"/>
                  </a:lnTo>
                  <a:lnTo>
                    <a:pt x="413670" y="70961"/>
                  </a:lnTo>
                  <a:lnTo>
                    <a:pt x="443256" y="106821"/>
                  </a:lnTo>
                  <a:lnTo>
                    <a:pt x="465593" y="147982"/>
                  </a:lnTo>
                  <a:lnTo>
                    <a:pt x="479710" y="193472"/>
                  </a:lnTo>
                  <a:lnTo>
                    <a:pt x="484631" y="242315"/>
                  </a:lnTo>
                  <a:lnTo>
                    <a:pt x="479710" y="291159"/>
                  </a:lnTo>
                  <a:lnTo>
                    <a:pt x="465593" y="336649"/>
                  </a:lnTo>
                  <a:lnTo>
                    <a:pt x="443256" y="377810"/>
                  </a:lnTo>
                  <a:lnTo>
                    <a:pt x="413670" y="413670"/>
                  </a:lnTo>
                  <a:lnTo>
                    <a:pt x="377810" y="443256"/>
                  </a:lnTo>
                  <a:lnTo>
                    <a:pt x="336649" y="465593"/>
                  </a:lnTo>
                  <a:lnTo>
                    <a:pt x="291159" y="479710"/>
                  </a:lnTo>
                  <a:lnTo>
                    <a:pt x="242316" y="484631"/>
                  </a:lnTo>
                  <a:lnTo>
                    <a:pt x="193472" y="479710"/>
                  </a:lnTo>
                  <a:lnTo>
                    <a:pt x="147982" y="465593"/>
                  </a:lnTo>
                  <a:lnTo>
                    <a:pt x="106821" y="443256"/>
                  </a:lnTo>
                  <a:lnTo>
                    <a:pt x="70961" y="413670"/>
                  </a:lnTo>
                  <a:lnTo>
                    <a:pt x="41375" y="377810"/>
                  </a:lnTo>
                  <a:lnTo>
                    <a:pt x="19038" y="336649"/>
                  </a:lnTo>
                  <a:lnTo>
                    <a:pt x="4921" y="291159"/>
                  </a:lnTo>
                  <a:lnTo>
                    <a:pt x="0" y="242315"/>
                  </a:lnTo>
                  <a:close/>
                </a:path>
              </a:pathLst>
            </a:custGeom>
            <a:ln w="19050">
              <a:solidFill>
                <a:srgbClr val="008F3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0" name="object 60"/>
          <p:cNvSpPr/>
          <p:nvPr/>
        </p:nvSpPr>
        <p:spPr>
          <a:xfrm>
            <a:off x="6959345" y="4813553"/>
            <a:ext cx="4223385" cy="486409"/>
          </a:xfrm>
          <a:custGeom>
            <a:avLst/>
            <a:gdLst/>
            <a:ahLst/>
            <a:cxnLst/>
            <a:rect l="l" t="t" r="r" b="b"/>
            <a:pathLst>
              <a:path w="4223384" h="486410">
                <a:moveTo>
                  <a:pt x="4223004" y="486156"/>
                </a:moveTo>
                <a:lnTo>
                  <a:pt x="243077" y="486156"/>
                </a:lnTo>
                <a:lnTo>
                  <a:pt x="0" y="243078"/>
                </a:lnTo>
                <a:lnTo>
                  <a:pt x="243077" y="0"/>
                </a:lnTo>
                <a:lnTo>
                  <a:pt x="4223004" y="0"/>
                </a:lnTo>
                <a:lnTo>
                  <a:pt x="4223004" y="486156"/>
                </a:lnTo>
                <a:close/>
              </a:path>
            </a:pathLst>
          </a:custGeom>
          <a:ln w="19050">
            <a:solidFill>
              <a:srgbClr val="008F3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 txBox="1"/>
          <p:nvPr/>
        </p:nvSpPr>
        <p:spPr>
          <a:xfrm>
            <a:off x="7443978" y="4835778"/>
            <a:ext cx="3495675" cy="4044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415">
              <a:lnSpc>
                <a:spcPts val="1495"/>
              </a:lnSpc>
              <a:spcBef>
                <a:spcPts val="95"/>
              </a:spcBef>
            </a:pPr>
            <a:r>
              <a:rPr sz="1300" dirty="0">
                <a:latin typeface="Calibri"/>
                <a:cs typeface="Calibri"/>
              </a:rPr>
              <a:t>This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means</a:t>
            </a:r>
            <a:r>
              <a:rPr sz="1300" spc="-1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have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the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right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to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say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“no”</a:t>
            </a:r>
            <a:r>
              <a:rPr sz="1300" spc="-1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if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am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put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spc="-25" dirty="0">
                <a:latin typeface="Calibri"/>
                <a:cs typeface="Calibri"/>
              </a:rPr>
              <a:t>in</a:t>
            </a:r>
            <a:endParaRPr sz="1300">
              <a:latin typeface="Calibri"/>
              <a:cs typeface="Calibri"/>
            </a:endParaRPr>
          </a:p>
          <a:p>
            <a:pPr marL="12700">
              <a:lnSpc>
                <a:spcPts val="1495"/>
              </a:lnSpc>
            </a:pPr>
            <a:r>
              <a:rPr sz="1300" dirty="0">
                <a:latin typeface="Calibri"/>
                <a:cs typeface="Calibri"/>
              </a:rPr>
              <a:t>danger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or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asked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to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do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something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do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not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feel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is</a:t>
            </a:r>
            <a:r>
              <a:rPr sz="1300" spc="-4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fair.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62" name="object 62"/>
          <p:cNvGrpSpPr/>
          <p:nvPr/>
        </p:nvGrpSpPr>
        <p:grpSpPr>
          <a:xfrm>
            <a:off x="6707505" y="4804028"/>
            <a:ext cx="504190" cy="505459"/>
            <a:chOff x="6707505" y="4804028"/>
            <a:chExt cx="504190" cy="505459"/>
          </a:xfrm>
        </p:grpSpPr>
        <p:sp>
          <p:nvSpPr>
            <p:cNvPr id="63" name="object 63"/>
            <p:cNvSpPr/>
            <p:nvPr/>
          </p:nvSpPr>
          <p:spPr>
            <a:xfrm>
              <a:off x="6717030" y="4813553"/>
              <a:ext cx="485140" cy="486409"/>
            </a:xfrm>
            <a:custGeom>
              <a:avLst/>
              <a:gdLst/>
              <a:ahLst/>
              <a:cxnLst/>
              <a:rect l="l" t="t" r="r" b="b"/>
              <a:pathLst>
                <a:path w="485140" h="486410">
                  <a:moveTo>
                    <a:pt x="242316" y="0"/>
                  </a:moveTo>
                  <a:lnTo>
                    <a:pt x="193472" y="4938"/>
                  </a:lnTo>
                  <a:lnTo>
                    <a:pt x="147982" y="19103"/>
                  </a:lnTo>
                  <a:lnTo>
                    <a:pt x="106821" y="41516"/>
                  </a:lnTo>
                  <a:lnTo>
                    <a:pt x="70961" y="71199"/>
                  </a:lnTo>
                  <a:lnTo>
                    <a:pt x="41375" y="107174"/>
                  </a:lnTo>
                  <a:lnTo>
                    <a:pt x="19038" y="148464"/>
                  </a:lnTo>
                  <a:lnTo>
                    <a:pt x="4921" y="194091"/>
                  </a:lnTo>
                  <a:lnTo>
                    <a:pt x="0" y="243078"/>
                  </a:lnTo>
                  <a:lnTo>
                    <a:pt x="4921" y="292064"/>
                  </a:lnTo>
                  <a:lnTo>
                    <a:pt x="19038" y="337691"/>
                  </a:lnTo>
                  <a:lnTo>
                    <a:pt x="41375" y="378981"/>
                  </a:lnTo>
                  <a:lnTo>
                    <a:pt x="70961" y="414956"/>
                  </a:lnTo>
                  <a:lnTo>
                    <a:pt x="106821" y="444639"/>
                  </a:lnTo>
                  <a:lnTo>
                    <a:pt x="147982" y="467052"/>
                  </a:lnTo>
                  <a:lnTo>
                    <a:pt x="193472" y="481217"/>
                  </a:lnTo>
                  <a:lnTo>
                    <a:pt x="242316" y="486156"/>
                  </a:lnTo>
                  <a:lnTo>
                    <a:pt x="291159" y="481217"/>
                  </a:lnTo>
                  <a:lnTo>
                    <a:pt x="336649" y="467052"/>
                  </a:lnTo>
                  <a:lnTo>
                    <a:pt x="377810" y="444639"/>
                  </a:lnTo>
                  <a:lnTo>
                    <a:pt x="413670" y="414956"/>
                  </a:lnTo>
                  <a:lnTo>
                    <a:pt x="443256" y="378981"/>
                  </a:lnTo>
                  <a:lnTo>
                    <a:pt x="465593" y="337691"/>
                  </a:lnTo>
                  <a:lnTo>
                    <a:pt x="479710" y="292064"/>
                  </a:lnTo>
                  <a:lnTo>
                    <a:pt x="484631" y="243078"/>
                  </a:lnTo>
                  <a:lnTo>
                    <a:pt x="479710" y="194091"/>
                  </a:lnTo>
                  <a:lnTo>
                    <a:pt x="465593" y="148464"/>
                  </a:lnTo>
                  <a:lnTo>
                    <a:pt x="443256" y="107174"/>
                  </a:lnTo>
                  <a:lnTo>
                    <a:pt x="413670" y="71199"/>
                  </a:lnTo>
                  <a:lnTo>
                    <a:pt x="377810" y="41516"/>
                  </a:lnTo>
                  <a:lnTo>
                    <a:pt x="336649" y="19103"/>
                  </a:lnTo>
                  <a:lnTo>
                    <a:pt x="291159" y="4938"/>
                  </a:lnTo>
                  <a:lnTo>
                    <a:pt x="242316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717030" y="4813553"/>
              <a:ext cx="485140" cy="486409"/>
            </a:xfrm>
            <a:custGeom>
              <a:avLst/>
              <a:gdLst/>
              <a:ahLst/>
              <a:cxnLst/>
              <a:rect l="l" t="t" r="r" b="b"/>
              <a:pathLst>
                <a:path w="485140" h="486410">
                  <a:moveTo>
                    <a:pt x="0" y="243078"/>
                  </a:moveTo>
                  <a:lnTo>
                    <a:pt x="4921" y="194091"/>
                  </a:lnTo>
                  <a:lnTo>
                    <a:pt x="19038" y="148464"/>
                  </a:lnTo>
                  <a:lnTo>
                    <a:pt x="41375" y="107174"/>
                  </a:lnTo>
                  <a:lnTo>
                    <a:pt x="70961" y="71199"/>
                  </a:lnTo>
                  <a:lnTo>
                    <a:pt x="106821" y="41516"/>
                  </a:lnTo>
                  <a:lnTo>
                    <a:pt x="147982" y="19103"/>
                  </a:lnTo>
                  <a:lnTo>
                    <a:pt x="193472" y="4938"/>
                  </a:lnTo>
                  <a:lnTo>
                    <a:pt x="242316" y="0"/>
                  </a:lnTo>
                  <a:lnTo>
                    <a:pt x="291159" y="4938"/>
                  </a:lnTo>
                  <a:lnTo>
                    <a:pt x="336649" y="19103"/>
                  </a:lnTo>
                  <a:lnTo>
                    <a:pt x="377810" y="41516"/>
                  </a:lnTo>
                  <a:lnTo>
                    <a:pt x="413670" y="71199"/>
                  </a:lnTo>
                  <a:lnTo>
                    <a:pt x="443256" y="107174"/>
                  </a:lnTo>
                  <a:lnTo>
                    <a:pt x="465593" y="148464"/>
                  </a:lnTo>
                  <a:lnTo>
                    <a:pt x="479710" y="194091"/>
                  </a:lnTo>
                  <a:lnTo>
                    <a:pt x="484631" y="243078"/>
                  </a:lnTo>
                  <a:lnTo>
                    <a:pt x="479710" y="292064"/>
                  </a:lnTo>
                  <a:lnTo>
                    <a:pt x="465593" y="337691"/>
                  </a:lnTo>
                  <a:lnTo>
                    <a:pt x="443256" y="378981"/>
                  </a:lnTo>
                  <a:lnTo>
                    <a:pt x="413670" y="414956"/>
                  </a:lnTo>
                  <a:lnTo>
                    <a:pt x="377810" y="444639"/>
                  </a:lnTo>
                  <a:lnTo>
                    <a:pt x="336649" y="467052"/>
                  </a:lnTo>
                  <a:lnTo>
                    <a:pt x="291159" y="481217"/>
                  </a:lnTo>
                  <a:lnTo>
                    <a:pt x="242316" y="486156"/>
                  </a:lnTo>
                  <a:lnTo>
                    <a:pt x="193472" y="481217"/>
                  </a:lnTo>
                  <a:lnTo>
                    <a:pt x="147982" y="467052"/>
                  </a:lnTo>
                  <a:lnTo>
                    <a:pt x="106821" y="444639"/>
                  </a:lnTo>
                  <a:lnTo>
                    <a:pt x="70961" y="414956"/>
                  </a:lnTo>
                  <a:lnTo>
                    <a:pt x="41375" y="378981"/>
                  </a:lnTo>
                  <a:lnTo>
                    <a:pt x="19038" y="337691"/>
                  </a:lnTo>
                  <a:lnTo>
                    <a:pt x="4921" y="292064"/>
                  </a:lnTo>
                  <a:lnTo>
                    <a:pt x="0" y="243078"/>
                  </a:lnTo>
                  <a:close/>
                </a:path>
              </a:pathLst>
            </a:custGeom>
            <a:ln w="19050">
              <a:solidFill>
                <a:srgbClr val="008F3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5" name="object 65"/>
          <p:cNvSpPr/>
          <p:nvPr/>
        </p:nvSpPr>
        <p:spPr>
          <a:xfrm>
            <a:off x="6959345" y="5444490"/>
            <a:ext cx="4223385" cy="486409"/>
          </a:xfrm>
          <a:custGeom>
            <a:avLst/>
            <a:gdLst/>
            <a:ahLst/>
            <a:cxnLst/>
            <a:rect l="l" t="t" r="r" b="b"/>
            <a:pathLst>
              <a:path w="4223384" h="486410">
                <a:moveTo>
                  <a:pt x="4223004" y="486156"/>
                </a:moveTo>
                <a:lnTo>
                  <a:pt x="243077" y="486156"/>
                </a:lnTo>
                <a:lnTo>
                  <a:pt x="0" y="243078"/>
                </a:lnTo>
                <a:lnTo>
                  <a:pt x="243077" y="0"/>
                </a:lnTo>
                <a:lnTo>
                  <a:pt x="4223004" y="0"/>
                </a:lnTo>
                <a:lnTo>
                  <a:pt x="4223004" y="486156"/>
                </a:lnTo>
                <a:close/>
              </a:path>
            </a:pathLst>
          </a:custGeom>
          <a:ln w="19050">
            <a:solidFill>
              <a:srgbClr val="008F3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 txBox="1"/>
          <p:nvPr/>
        </p:nvSpPr>
        <p:spPr>
          <a:xfrm>
            <a:off x="7858506" y="5557215"/>
            <a:ext cx="266763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dirty="0">
                <a:latin typeface="Calibri"/>
                <a:cs typeface="Calibri"/>
              </a:rPr>
              <a:t>This</a:t>
            </a:r>
            <a:r>
              <a:rPr sz="1300" spc="-4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means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will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stand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up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for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my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rights.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67" name="object 67"/>
          <p:cNvGrpSpPr/>
          <p:nvPr/>
        </p:nvGrpSpPr>
        <p:grpSpPr>
          <a:xfrm>
            <a:off x="6707505" y="5434965"/>
            <a:ext cx="504190" cy="505459"/>
            <a:chOff x="6707505" y="5434965"/>
            <a:chExt cx="504190" cy="505459"/>
          </a:xfrm>
        </p:grpSpPr>
        <p:sp>
          <p:nvSpPr>
            <p:cNvPr id="68" name="object 68"/>
            <p:cNvSpPr/>
            <p:nvPr/>
          </p:nvSpPr>
          <p:spPr>
            <a:xfrm>
              <a:off x="6717030" y="5444490"/>
              <a:ext cx="485140" cy="486409"/>
            </a:xfrm>
            <a:custGeom>
              <a:avLst/>
              <a:gdLst/>
              <a:ahLst/>
              <a:cxnLst/>
              <a:rect l="l" t="t" r="r" b="b"/>
              <a:pathLst>
                <a:path w="485140" h="486410">
                  <a:moveTo>
                    <a:pt x="242316" y="0"/>
                  </a:moveTo>
                  <a:lnTo>
                    <a:pt x="193472" y="4938"/>
                  </a:lnTo>
                  <a:lnTo>
                    <a:pt x="147982" y="19103"/>
                  </a:lnTo>
                  <a:lnTo>
                    <a:pt x="106821" y="41516"/>
                  </a:lnTo>
                  <a:lnTo>
                    <a:pt x="70961" y="71199"/>
                  </a:lnTo>
                  <a:lnTo>
                    <a:pt x="41375" y="107174"/>
                  </a:lnTo>
                  <a:lnTo>
                    <a:pt x="19038" y="148464"/>
                  </a:lnTo>
                  <a:lnTo>
                    <a:pt x="4921" y="194091"/>
                  </a:lnTo>
                  <a:lnTo>
                    <a:pt x="0" y="243078"/>
                  </a:lnTo>
                  <a:lnTo>
                    <a:pt x="4921" y="292067"/>
                  </a:lnTo>
                  <a:lnTo>
                    <a:pt x="19038" y="337696"/>
                  </a:lnTo>
                  <a:lnTo>
                    <a:pt x="41375" y="378986"/>
                  </a:lnTo>
                  <a:lnTo>
                    <a:pt x="70961" y="414961"/>
                  </a:lnTo>
                  <a:lnTo>
                    <a:pt x="106821" y="444642"/>
                  </a:lnTo>
                  <a:lnTo>
                    <a:pt x="147982" y="467054"/>
                  </a:lnTo>
                  <a:lnTo>
                    <a:pt x="193472" y="481217"/>
                  </a:lnTo>
                  <a:lnTo>
                    <a:pt x="242316" y="486156"/>
                  </a:lnTo>
                  <a:lnTo>
                    <a:pt x="291159" y="481217"/>
                  </a:lnTo>
                  <a:lnTo>
                    <a:pt x="336649" y="467054"/>
                  </a:lnTo>
                  <a:lnTo>
                    <a:pt x="377810" y="444642"/>
                  </a:lnTo>
                  <a:lnTo>
                    <a:pt x="413670" y="414961"/>
                  </a:lnTo>
                  <a:lnTo>
                    <a:pt x="443256" y="378986"/>
                  </a:lnTo>
                  <a:lnTo>
                    <a:pt x="465593" y="337696"/>
                  </a:lnTo>
                  <a:lnTo>
                    <a:pt x="479710" y="292067"/>
                  </a:lnTo>
                  <a:lnTo>
                    <a:pt x="484631" y="243078"/>
                  </a:lnTo>
                  <a:lnTo>
                    <a:pt x="479710" y="194091"/>
                  </a:lnTo>
                  <a:lnTo>
                    <a:pt x="465593" y="148464"/>
                  </a:lnTo>
                  <a:lnTo>
                    <a:pt x="443256" y="107174"/>
                  </a:lnTo>
                  <a:lnTo>
                    <a:pt x="413670" y="71199"/>
                  </a:lnTo>
                  <a:lnTo>
                    <a:pt x="377810" y="41516"/>
                  </a:lnTo>
                  <a:lnTo>
                    <a:pt x="336649" y="19103"/>
                  </a:lnTo>
                  <a:lnTo>
                    <a:pt x="291159" y="4938"/>
                  </a:lnTo>
                  <a:lnTo>
                    <a:pt x="242316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717030" y="5444490"/>
              <a:ext cx="485140" cy="486409"/>
            </a:xfrm>
            <a:custGeom>
              <a:avLst/>
              <a:gdLst/>
              <a:ahLst/>
              <a:cxnLst/>
              <a:rect l="l" t="t" r="r" b="b"/>
              <a:pathLst>
                <a:path w="485140" h="486410">
                  <a:moveTo>
                    <a:pt x="0" y="243078"/>
                  </a:moveTo>
                  <a:lnTo>
                    <a:pt x="4921" y="194091"/>
                  </a:lnTo>
                  <a:lnTo>
                    <a:pt x="19038" y="148464"/>
                  </a:lnTo>
                  <a:lnTo>
                    <a:pt x="41375" y="107174"/>
                  </a:lnTo>
                  <a:lnTo>
                    <a:pt x="70961" y="71199"/>
                  </a:lnTo>
                  <a:lnTo>
                    <a:pt x="106821" y="41516"/>
                  </a:lnTo>
                  <a:lnTo>
                    <a:pt x="147982" y="19103"/>
                  </a:lnTo>
                  <a:lnTo>
                    <a:pt x="193472" y="4938"/>
                  </a:lnTo>
                  <a:lnTo>
                    <a:pt x="242316" y="0"/>
                  </a:lnTo>
                  <a:lnTo>
                    <a:pt x="291159" y="4938"/>
                  </a:lnTo>
                  <a:lnTo>
                    <a:pt x="336649" y="19103"/>
                  </a:lnTo>
                  <a:lnTo>
                    <a:pt x="377810" y="41516"/>
                  </a:lnTo>
                  <a:lnTo>
                    <a:pt x="413670" y="71199"/>
                  </a:lnTo>
                  <a:lnTo>
                    <a:pt x="443256" y="107174"/>
                  </a:lnTo>
                  <a:lnTo>
                    <a:pt x="465593" y="148464"/>
                  </a:lnTo>
                  <a:lnTo>
                    <a:pt x="479710" y="194091"/>
                  </a:lnTo>
                  <a:lnTo>
                    <a:pt x="484631" y="243078"/>
                  </a:lnTo>
                  <a:lnTo>
                    <a:pt x="479710" y="292067"/>
                  </a:lnTo>
                  <a:lnTo>
                    <a:pt x="465593" y="337696"/>
                  </a:lnTo>
                  <a:lnTo>
                    <a:pt x="443256" y="378986"/>
                  </a:lnTo>
                  <a:lnTo>
                    <a:pt x="413670" y="414961"/>
                  </a:lnTo>
                  <a:lnTo>
                    <a:pt x="377810" y="444642"/>
                  </a:lnTo>
                  <a:lnTo>
                    <a:pt x="336649" y="467054"/>
                  </a:lnTo>
                  <a:lnTo>
                    <a:pt x="291159" y="481217"/>
                  </a:lnTo>
                  <a:lnTo>
                    <a:pt x="242316" y="486156"/>
                  </a:lnTo>
                  <a:lnTo>
                    <a:pt x="193472" y="481217"/>
                  </a:lnTo>
                  <a:lnTo>
                    <a:pt x="147982" y="467054"/>
                  </a:lnTo>
                  <a:lnTo>
                    <a:pt x="106821" y="444642"/>
                  </a:lnTo>
                  <a:lnTo>
                    <a:pt x="70961" y="414961"/>
                  </a:lnTo>
                  <a:lnTo>
                    <a:pt x="41375" y="378986"/>
                  </a:lnTo>
                  <a:lnTo>
                    <a:pt x="19038" y="337696"/>
                  </a:lnTo>
                  <a:lnTo>
                    <a:pt x="4921" y="292067"/>
                  </a:lnTo>
                  <a:lnTo>
                    <a:pt x="0" y="243078"/>
                  </a:lnTo>
                  <a:close/>
                </a:path>
              </a:pathLst>
            </a:custGeom>
            <a:ln w="19050">
              <a:solidFill>
                <a:srgbClr val="008F3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0" name="object 70"/>
          <p:cNvSpPr/>
          <p:nvPr/>
        </p:nvSpPr>
        <p:spPr>
          <a:xfrm>
            <a:off x="6959345" y="6075426"/>
            <a:ext cx="4223385" cy="486409"/>
          </a:xfrm>
          <a:custGeom>
            <a:avLst/>
            <a:gdLst/>
            <a:ahLst/>
            <a:cxnLst/>
            <a:rect l="l" t="t" r="r" b="b"/>
            <a:pathLst>
              <a:path w="4223384" h="486409">
                <a:moveTo>
                  <a:pt x="4223004" y="486156"/>
                </a:moveTo>
                <a:lnTo>
                  <a:pt x="243077" y="486156"/>
                </a:lnTo>
                <a:lnTo>
                  <a:pt x="0" y="243078"/>
                </a:lnTo>
                <a:lnTo>
                  <a:pt x="243077" y="0"/>
                </a:lnTo>
                <a:lnTo>
                  <a:pt x="4223004" y="0"/>
                </a:lnTo>
                <a:lnTo>
                  <a:pt x="4223004" y="486156"/>
                </a:lnTo>
                <a:close/>
              </a:path>
            </a:pathLst>
          </a:custGeom>
          <a:ln w="19050">
            <a:solidFill>
              <a:srgbClr val="008F3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 txBox="1"/>
          <p:nvPr/>
        </p:nvSpPr>
        <p:spPr>
          <a:xfrm>
            <a:off x="7334250" y="6097320"/>
            <a:ext cx="3712210" cy="404495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715135" marR="5080" indent="-1703070">
              <a:lnSpc>
                <a:spcPts val="1430"/>
              </a:lnSpc>
              <a:spcBef>
                <a:spcPts val="250"/>
              </a:spcBef>
            </a:pPr>
            <a:r>
              <a:rPr sz="1300" dirty="0">
                <a:latin typeface="Calibri"/>
                <a:cs typeface="Calibri"/>
              </a:rPr>
              <a:t>This</a:t>
            </a:r>
            <a:r>
              <a:rPr sz="1300" spc="-4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means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my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support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staff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should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listen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to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me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when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spc="-50" dirty="0">
                <a:latin typeface="Calibri"/>
                <a:cs typeface="Calibri"/>
              </a:rPr>
              <a:t>I </a:t>
            </a:r>
            <a:r>
              <a:rPr sz="1300" spc="-20" dirty="0">
                <a:latin typeface="Calibri"/>
                <a:cs typeface="Calibri"/>
              </a:rPr>
              <a:t>talk.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72" name="object 72"/>
          <p:cNvGrpSpPr/>
          <p:nvPr/>
        </p:nvGrpSpPr>
        <p:grpSpPr>
          <a:xfrm>
            <a:off x="6707505" y="6065901"/>
            <a:ext cx="504190" cy="505459"/>
            <a:chOff x="6707505" y="6065901"/>
            <a:chExt cx="504190" cy="505459"/>
          </a:xfrm>
        </p:grpSpPr>
        <p:sp>
          <p:nvSpPr>
            <p:cNvPr id="73" name="object 73"/>
            <p:cNvSpPr/>
            <p:nvPr/>
          </p:nvSpPr>
          <p:spPr>
            <a:xfrm>
              <a:off x="6717030" y="6075426"/>
              <a:ext cx="485140" cy="486409"/>
            </a:xfrm>
            <a:custGeom>
              <a:avLst/>
              <a:gdLst/>
              <a:ahLst/>
              <a:cxnLst/>
              <a:rect l="l" t="t" r="r" b="b"/>
              <a:pathLst>
                <a:path w="485140" h="486409">
                  <a:moveTo>
                    <a:pt x="242316" y="0"/>
                  </a:moveTo>
                  <a:lnTo>
                    <a:pt x="193472" y="4938"/>
                  </a:lnTo>
                  <a:lnTo>
                    <a:pt x="147982" y="19101"/>
                  </a:lnTo>
                  <a:lnTo>
                    <a:pt x="106821" y="41513"/>
                  </a:lnTo>
                  <a:lnTo>
                    <a:pt x="70961" y="71194"/>
                  </a:lnTo>
                  <a:lnTo>
                    <a:pt x="41375" y="107169"/>
                  </a:lnTo>
                  <a:lnTo>
                    <a:pt x="19038" y="148459"/>
                  </a:lnTo>
                  <a:lnTo>
                    <a:pt x="4921" y="194088"/>
                  </a:lnTo>
                  <a:lnTo>
                    <a:pt x="0" y="243078"/>
                  </a:lnTo>
                  <a:lnTo>
                    <a:pt x="4921" y="292067"/>
                  </a:lnTo>
                  <a:lnTo>
                    <a:pt x="19038" y="337696"/>
                  </a:lnTo>
                  <a:lnTo>
                    <a:pt x="41375" y="378986"/>
                  </a:lnTo>
                  <a:lnTo>
                    <a:pt x="70961" y="414961"/>
                  </a:lnTo>
                  <a:lnTo>
                    <a:pt x="106821" y="444642"/>
                  </a:lnTo>
                  <a:lnTo>
                    <a:pt x="147982" y="467054"/>
                  </a:lnTo>
                  <a:lnTo>
                    <a:pt x="193472" y="481217"/>
                  </a:lnTo>
                  <a:lnTo>
                    <a:pt x="242316" y="486156"/>
                  </a:lnTo>
                  <a:lnTo>
                    <a:pt x="291159" y="481217"/>
                  </a:lnTo>
                  <a:lnTo>
                    <a:pt x="336649" y="467054"/>
                  </a:lnTo>
                  <a:lnTo>
                    <a:pt x="377810" y="444642"/>
                  </a:lnTo>
                  <a:lnTo>
                    <a:pt x="413670" y="414961"/>
                  </a:lnTo>
                  <a:lnTo>
                    <a:pt x="443256" y="378986"/>
                  </a:lnTo>
                  <a:lnTo>
                    <a:pt x="465593" y="337696"/>
                  </a:lnTo>
                  <a:lnTo>
                    <a:pt x="479710" y="292067"/>
                  </a:lnTo>
                  <a:lnTo>
                    <a:pt x="484631" y="243078"/>
                  </a:lnTo>
                  <a:lnTo>
                    <a:pt x="479710" y="194088"/>
                  </a:lnTo>
                  <a:lnTo>
                    <a:pt x="465593" y="148459"/>
                  </a:lnTo>
                  <a:lnTo>
                    <a:pt x="443256" y="107169"/>
                  </a:lnTo>
                  <a:lnTo>
                    <a:pt x="413670" y="71194"/>
                  </a:lnTo>
                  <a:lnTo>
                    <a:pt x="377810" y="41513"/>
                  </a:lnTo>
                  <a:lnTo>
                    <a:pt x="336649" y="19101"/>
                  </a:lnTo>
                  <a:lnTo>
                    <a:pt x="291159" y="4938"/>
                  </a:lnTo>
                  <a:lnTo>
                    <a:pt x="242316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6717030" y="6075426"/>
              <a:ext cx="485140" cy="486409"/>
            </a:xfrm>
            <a:custGeom>
              <a:avLst/>
              <a:gdLst/>
              <a:ahLst/>
              <a:cxnLst/>
              <a:rect l="l" t="t" r="r" b="b"/>
              <a:pathLst>
                <a:path w="485140" h="486409">
                  <a:moveTo>
                    <a:pt x="0" y="243078"/>
                  </a:moveTo>
                  <a:lnTo>
                    <a:pt x="4921" y="194088"/>
                  </a:lnTo>
                  <a:lnTo>
                    <a:pt x="19038" y="148459"/>
                  </a:lnTo>
                  <a:lnTo>
                    <a:pt x="41375" y="107169"/>
                  </a:lnTo>
                  <a:lnTo>
                    <a:pt x="70961" y="71194"/>
                  </a:lnTo>
                  <a:lnTo>
                    <a:pt x="106821" y="41513"/>
                  </a:lnTo>
                  <a:lnTo>
                    <a:pt x="147982" y="19101"/>
                  </a:lnTo>
                  <a:lnTo>
                    <a:pt x="193472" y="4938"/>
                  </a:lnTo>
                  <a:lnTo>
                    <a:pt x="242316" y="0"/>
                  </a:lnTo>
                  <a:lnTo>
                    <a:pt x="291159" y="4938"/>
                  </a:lnTo>
                  <a:lnTo>
                    <a:pt x="336649" y="19101"/>
                  </a:lnTo>
                  <a:lnTo>
                    <a:pt x="377810" y="41513"/>
                  </a:lnTo>
                  <a:lnTo>
                    <a:pt x="413670" y="71194"/>
                  </a:lnTo>
                  <a:lnTo>
                    <a:pt x="443256" y="107169"/>
                  </a:lnTo>
                  <a:lnTo>
                    <a:pt x="465593" y="148459"/>
                  </a:lnTo>
                  <a:lnTo>
                    <a:pt x="479710" y="194088"/>
                  </a:lnTo>
                  <a:lnTo>
                    <a:pt x="484631" y="243078"/>
                  </a:lnTo>
                  <a:lnTo>
                    <a:pt x="479710" y="292067"/>
                  </a:lnTo>
                  <a:lnTo>
                    <a:pt x="465593" y="337696"/>
                  </a:lnTo>
                  <a:lnTo>
                    <a:pt x="443256" y="378986"/>
                  </a:lnTo>
                  <a:lnTo>
                    <a:pt x="413670" y="414961"/>
                  </a:lnTo>
                  <a:lnTo>
                    <a:pt x="377810" y="444642"/>
                  </a:lnTo>
                  <a:lnTo>
                    <a:pt x="336649" y="467054"/>
                  </a:lnTo>
                  <a:lnTo>
                    <a:pt x="291159" y="481217"/>
                  </a:lnTo>
                  <a:lnTo>
                    <a:pt x="242316" y="486156"/>
                  </a:lnTo>
                  <a:lnTo>
                    <a:pt x="193472" y="481217"/>
                  </a:lnTo>
                  <a:lnTo>
                    <a:pt x="147982" y="467054"/>
                  </a:lnTo>
                  <a:lnTo>
                    <a:pt x="106821" y="444642"/>
                  </a:lnTo>
                  <a:lnTo>
                    <a:pt x="70961" y="414961"/>
                  </a:lnTo>
                  <a:lnTo>
                    <a:pt x="41375" y="378986"/>
                  </a:lnTo>
                  <a:lnTo>
                    <a:pt x="19038" y="337696"/>
                  </a:lnTo>
                  <a:lnTo>
                    <a:pt x="4921" y="292067"/>
                  </a:lnTo>
                  <a:lnTo>
                    <a:pt x="0" y="243078"/>
                  </a:lnTo>
                  <a:close/>
                </a:path>
              </a:pathLst>
            </a:custGeom>
            <a:ln w="19050">
              <a:solidFill>
                <a:srgbClr val="008F3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5" name="object 75"/>
          <p:cNvGrpSpPr/>
          <p:nvPr/>
        </p:nvGrpSpPr>
        <p:grpSpPr>
          <a:xfrm>
            <a:off x="6434311" y="659891"/>
            <a:ext cx="5076190" cy="1351280"/>
            <a:chOff x="6434311" y="659891"/>
            <a:chExt cx="5076190" cy="1351280"/>
          </a:xfrm>
        </p:grpSpPr>
        <p:pic>
          <p:nvPicPr>
            <p:cNvPr id="76" name="object 7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434311" y="758817"/>
              <a:ext cx="4960653" cy="1099060"/>
            </a:xfrm>
            <a:prstGeom prst="rect">
              <a:avLst/>
            </a:prstGeom>
          </p:spPr>
        </p:pic>
        <p:sp>
          <p:nvSpPr>
            <p:cNvPr id="77" name="object 77"/>
            <p:cNvSpPr/>
            <p:nvPr/>
          </p:nvSpPr>
          <p:spPr>
            <a:xfrm>
              <a:off x="6448043" y="772667"/>
              <a:ext cx="4883150" cy="1021080"/>
            </a:xfrm>
            <a:custGeom>
              <a:avLst/>
              <a:gdLst/>
              <a:ahLst/>
              <a:cxnLst/>
              <a:rect l="l" t="t" r="r" b="b"/>
              <a:pathLst>
                <a:path w="4883150" h="1021080">
                  <a:moveTo>
                    <a:pt x="4712715" y="0"/>
                  </a:moveTo>
                  <a:lnTo>
                    <a:pt x="170179" y="0"/>
                  </a:lnTo>
                  <a:lnTo>
                    <a:pt x="124942" y="6079"/>
                  </a:lnTo>
                  <a:lnTo>
                    <a:pt x="84290" y="23236"/>
                  </a:lnTo>
                  <a:lnTo>
                    <a:pt x="49847" y="49847"/>
                  </a:lnTo>
                  <a:lnTo>
                    <a:pt x="23236" y="84290"/>
                  </a:lnTo>
                  <a:lnTo>
                    <a:pt x="6079" y="124942"/>
                  </a:lnTo>
                  <a:lnTo>
                    <a:pt x="0" y="170180"/>
                  </a:lnTo>
                  <a:lnTo>
                    <a:pt x="0" y="850900"/>
                  </a:lnTo>
                  <a:lnTo>
                    <a:pt x="6079" y="896137"/>
                  </a:lnTo>
                  <a:lnTo>
                    <a:pt x="23236" y="936789"/>
                  </a:lnTo>
                  <a:lnTo>
                    <a:pt x="49847" y="971232"/>
                  </a:lnTo>
                  <a:lnTo>
                    <a:pt x="84290" y="997843"/>
                  </a:lnTo>
                  <a:lnTo>
                    <a:pt x="124942" y="1015000"/>
                  </a:lnTo>
                  <a:lnTo>
                    <a:pt x="170179" y="1021080"/>
                  </a:lnTo>
                  <a:lnTo>
                    <a:pt x="4712715" y="1021080"/>
                  </a:lnTo>
                  <a:lnTo>
                    <a:pt x="4757953" y="1015000"/>
                  </a:lnTo>
                  <a:lnTo>
                    <a:pt x="4798605" y="997843"/>
                  </a:lnTo>
                  <a:lnTo>
                    <a:pt x="4833048" y="971232"/>
                  </a:lnTo>
                  <a:lnTo>
                    <a:pt x="4859659" y="936789"/>
                  </a:lnTo>
                  <a:lnTo>
                    <a:pt x="4876816" y="896137"/>
                  </a:lnTo>
                  <a:lnTo>
                    <a:pt x="4882896" y="850900"/>
                  </a:lnTo>
                  <a:lnTo>
                    <a:pt x="4882896" y="170180"/>
                  </a:lnTo>
                  <a:lnTo>
                    <a:pt x="4876816" y="124942"/>
                  </a:lnTo>
                  <a:lnTo>
                    <a:pt x="4859659" y="84290"/>
                  </a:lnTo>
                  <a:lnTo>
                    <a:pt x="4833048" y="49847"/>
                  </a:lnTo>
                  <a:lnTo>
                    <a:pt x="4798605" y="23236"/>
                  </a:lnTo>
                  <a:lnTo>
                    <a:pt x="4757953" y="6079"/>
                  </a:lnTo>
                  <a:lnTo>
                    <a:pt x="4712715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6448043" y="772667"/>
              <a:ext cx="4883150" cy="1021080"/>
            </a:xfrm>
            <a:custGeom>
              <a:avLst/>
              <a:gdLst/>
              <a:ahLst/>
              <a:cxnLst/>
              <a:rect l="l" t="t" r="r" b="b"/>
              <a:pathLst>
                <a:path w="4883150" h="1021080">
                  <a:moveTo>
                    <a:pt x="0" y="170180"/>
                  </a:moveTo>
                  <a:lnTo>
                    <a:pt x="6079" y="124942"/>
                  </a:lnTo>
                  <a:lnTo>
                    <a:pt x="23236" y="84290"/>
                  </a:lnTo>
                  <a:lnTo>
                    <a:pt x="49847" y="49847"/>
                  </a:lnTo>
                  <a:lnTo>
                    <a:pt x="84290" y="23236"/>
                  </a:lnTo>
                  <a:lnTo>
                    <a:pt x="124942" y="6079"/>
                  </a:lnTo>
                  <a:lnTo>
                    <a:pt x="170179" y="0"/>
                  </a:lnTo>
                  <a:lnTo>
                    <a:pt x="4712715" y="0"/>
                  </a:lnTo>
                  <a:lnTo>
                    <a:pt x="4757953" y="6079"/>
                  </a:lnTo>
                  <a:lnTo>
                    <a:pt x="4798605" y="23236"/>
                  </a:lnTo>
                  <a:lnTo>
                    <a:pt x="4833048" y="49847"/>
                  </a:lnTo>
                  <a:lnTo>
                    <a:pt x="4859659" y="84290"/>
                  </a:lnTo>
                  <a:lnTo>
                    <a:pt x="4876816" y="124942"/>
                  </a:lnTo>
                  <a:lnTo>
                    <a:pt x="4882896" y="170180"/>
                  </a:lnTo>
                  <a:lnTo>
                    <a:pt x="4882896" y="850900"/>
                  </a:lnTo>
                  <a:lnTo>
                    <a:pt x="4876816" y="896137"/>
                  </a:lnTo>
                  <a:lnTo>
                    <a:pt x="4859659" y="936789"/>
                  </a:lnTo>
                  <a:lnTo>
                    <a:pt x="4833048" y="971232"/>
                  </a:lnTo>
                  <a:lnTo>
                    <a:pt x="4798605" y="997843"/>
                  </a:lnTo>
                  <a:lnTo>
                    <a:pt x="4757953" y="1015000"/>
                  </a:lnTo>
                  <a:lnTo>
                    <a:pt x="4712715" y="1021080"/>
                  </a:lnTo>
                  <a:lnTo>
                    <a:pt x="170179" y="1021080"/>
                  </a:lnTo>
                  <a:lnTo>
                    <a:pt x="124942" y="1015000"/>
                  </a:lnTo>
                  <a:lnTo>
                    <a:pt x="84290" y="997843"/>
                  </a:lnTo>
                  <a:lnTo>
                    <a:pt x="49847" y="971232"/>
                  </a:lnTo>
                  <a:lnTo>
                    <a:pt x="23236" y="936789"/>
                  </a:lnTo>
                  <a:lnTo>
                    <a:pt x="6079" y="896137"/>
                  </a:lnTo>
                  <a:lnTo>
                    <a:pt x="0" y="850900"/>
                  </a:lnTo>
                  <a:lnTo>
                    <a:pt x="0" y="17018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9" name="object 7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031735" y="659891"/>
              <a:ext cx="854201" cy="912113"/>
            </a:xfrm>
            <a:prstGeom prst="rect">
              <a:avLst/>
            </a:prstGeom>
          </p:spPr>
        </p:pic>
        <p:pic>
          <p:nvPicPr>
            <p:cNvPr id="80" name="object 8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434071" y="659891"/>
              <a:ext cx="4075937" cy="912113"/>
            </a:xfrm>
            <a:prstGeom prst="rect">
              <a:avLst/>
            </a:prstGeom>
          </p:spPr>
        </p:pic>
        <p:pic>
          <p:nvPicPr>
            <p:cNvPr id="81" name="object 81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511795" y="1098804"/>
              <a:ext cx="2783586" cy="912113"/>
            </a:xfrm>
            <a:prstGeom prst="rect">
              <a:avLst/>
            </a:prstGeom>
          </p:spPr>
        </p:pic>
      </p:grpSp>
      <p:sp>
        <p:nvSpPr>
          <p:cNvPr id="82" name="object 8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896619" marR="5080" indent="-480059">
              <a:lnSpc>
                <a:spcPts val="3460"/>
              </a:lnSpc>
              <a:spcBef>
                <a:spcPts val="535"/>
              </a:spcBef>
            </a:pPr>
            <a:r>
              <a:rPr dirty="0"/>
              <a:t>6.</a:t>
            </a:r>
            <a:r>
              <a:rPr spc="-5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dirty="0"/>
              <a:t>Right</a:t>
            </a:r>
            <a:r>
              <a:rPr spc="-10" dirty="0"/>
              <a:t> </a:t>
            </a:r>
            <a:r>
              <a:rPr dirty="0"/>
              <a:t>to</a:t>
            </a:r>
            <a:r>
              <a:rPr spc="-15" dirty="0"/>
              <a:t> </a:t>
            </a:r>
            <a:r>
              <a:rPr dirty="0"/>
              <a:t>be</a:t>
            </a:r>
            <a:r>
              <a:rPr spc="-15" dirty="0"/>
              <a:t> </a:t>
            </a:r>
            <a:r>
              <a:rPr spc="-50" dirty="0"/>
              <a:t>a </a:t>
            </a:r>
            <a:r>
              <a:rPr dirty="0"/>
              <a:t>Self</a:t>
            </a:r>
            <a:r>
              <a:rPr spc="-30" dirty="0"/>
              <a:t> </a:t>
            </a:r>
            <a:r>
              <a:rPr spc="-10" dirty="0"/>
              <a:t>Advocate</a:t>
            </a:r>
          </a:p>
        </p:txBody>
      </p:sp>
      <p:sp>
        <p:nvSpPr>
          <p:cNvPr id="83" name="Flowchart: Connector 82">
            <a:extLst>
              <a:ext uri="{FF2B5EF4-FFF2-40B4-BE49-F238E27FC236}">
                <a16:creationId xmlns:a16="http://schemas.microsoft.com/office/drawing/2014/main" id="{B5402726-4B5A-9D5F-E516-64B1EFDB0330}"/>
              </a:ext>
            </a:extLst>
          </p:cNvPr>
          <p:cNvSpPr/>
          <p:nvPr/>
        </p:nvSpPr>
        <p:spPr>
          <a:xfrm>
            <a:off x="6706618" y="5444234"/>
            <a:ext cx="495300" cy="500293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00"/>
              </a:solidFill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47327" y="665987"/>
            <a:ext cx="5433695" cy="1388745"/>
            <a:chOff x="847327" y="665987"/>
            <a:chExt cx="5433695" cy="138874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47327" y="764974"/>
              <a:ext cx="4960653" cy="1092855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434083" y="665987"/>
              <a:ext cx="4846320" cy="138836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861059" y="778763"/>
              <a:ext cx="4883150" cy="1015365"/>
            </a:xfrm>
            <a:custGeom>
              <a:avLst/>
              <a:gdLst/>
              <a:ahLst/>
              <a:cxnLst/>
              <a:rect l="l" t="t" r="r" b="b"/>
              <a:pathLst>
                <a:path w="4883150" h="1015364">
                  <a:moveTo>
                    <a:pt x="4713732" y="0"/>
                  </a:moveTo>
                  <a:lnTo>
                    <a:pt x="169164" y="0"/>
                  </a:lnTo>
                  <a:lnTo>
                    <a:pt x="124195" y="6039"/>
                  </a:lnTo>
                  <a:lnTo>
                    <a:pt x="83786" y="23085"/>
                  </a:lnTo>
                  <a:lnTo>
                    <a:pt x="49549" y="49530"/>
                  </a:lnTo>
                  <a:lnTo>
                    <a:pt x="23097" y="83763"/>
                  </a:lnTo>
                  <a:lnTo>
                    <a:pt x="6043" y="124177"/>
                  </a:lnTo>
                  <a:lnTo>
                    <a:pt x="0" y="169163"/>
                  </a:lnTo>
                  <a:lnTo>
                    <a:pt x="0" y="845820"/>
                  </a:lnTo>
                  <a:lnTo>
                    <a:pt x="6043" y="890806"/>
                  </a:lnTo>
                  <a:lnTo>
                    <a:pt x="23097" y="931220"/>
                  </a:lnTo>
                  <a:lnTo>
                    <a:pt x="49549" y="965453"/>
                  </a:lnTo>
                  <a:lnTo>
                    <a:pt x="83786" y="991898"/>
                  </a:lnTo>
                  <a:lnTo>
                    <a:pt x="124195" y="1008944"/>
                  </a:lnTo>
                  <a:lnTo>
                    <a:pt x="169164" y="1014984"/>
                  </a:lnTo>
                  <a:lnTo>
                    <a:pt x="4713732" y="1014984"/>
                  </a:lnTo>
                  <a:lnTo>
                    <a:pt x="4758718" y="1008944"/>
                  </a:lnTo>
                  <a:lnTo>
                    <a:pt x="4799132" y="991898"/>
                  </a:lnTo>
                  <a:lnTo>
                    <a:pt x="4833365" y="965453"/>
                  </a:lnTo>
                  <a:lnTo>
                    <a:pt x="4859810" y="931220"/>
                  </a:lnTo>
                  <a:lnTo>
                    <a:pt x="4876856" y="890806"/>
                  </a:lnTo>
                  <a:lnTo>
                    <a:pt x="4882895" y="845820"/>
                  </a:lnTo>
                  <a:lnTo>
                    <a:pt x="4882895" y="169163"/>
                  </a:lnTo>
                  <a:lnTo>
                    <a:pt x="4876856" y="124177"/>
                  </a:lnTo>
                  <a:lnTo>
                    <a:pt x="4859810" y="83763"/>
                  </a:lnTo>
                  <a:lnTo>
                    <a:pt x="4833365" y="49530"/>
                  </a:lnTo>
                  <a:lnTo>
                    <a:pt x="4799132" y="23085"/>
                  </a:lnTo>
                  <a:lnTo>
                    <a:pt x="4758718" y="6039"/>
                  </a:lnTo>
                  <a:lnTo>
                    <a:pt x="4713732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61059" y="778763"/>
              <a:ext cx="4883150" cy="1015365"/>
            </a:xfrm>
            <a:custGeom>
              <a:avLst/>
              <a:gdLst/>
              <a:ahLst/>
              <a:cxnLst/>
              <a:rect l="l" t="t" r="r" b="b"/>
              <a:pathLst>
                <a:path w="4883150" h="1015364">
                  <a:moveTo>
                    <a:pt x="0" y="169163"/>
                  </a:moveTo>
                  <a:lnTo>
                    <a:pt x="6043" y="124177"/>
                  </a:lnTo>
                  <a:lnTo>
                    <a:pt x="23097" y="83763"/>
                  </a:lnTo>
                  <a:lnTo>
                    <a:pt x="49549" y="49530"/>
                  </a:lnTo>
                  <a:lnTo>
                    <a:pt x="83786" y="23085"/>
                  </a:lnTo>
                  <a:lnTo>
                    <a:pt x="124195" y="6039"/>
                  </a:lnTo>
                  <a:lnTo>
                    <a:pt x="169164" y="0"/>
                  </a:lnTo>
                  <a:lnTo>
                    <a:pt x="4713732" y="0"/>
                  </a:lnTo>
                  <a:lnTo>
                    <a:pt x="4758718" y="6039"/>
                  </a:lnTo>
                  <a:lnTo>
                    <a:pt x="4799132" y="23085"/>
                  </a:lnTo>
                  <a:lnTo>
                    <a:pt x="4833365" y="49530"/>
                  </a:lnTo>
                  <a:lnTo>
                    <a:pt x="4859810" y="83763"/>
                  </a:lnTo>
                  <a:lnTo>
                    <a:pt x="4876856" y="124177"/>
                  </a:lnTo>
                  <a:lnTo>
                    <a:pt x="4882895" y="169163"/>
                  </a:lnTo>
                  <a:lnTo>
                    <a:pt x="4882895" y="845820"/>
                  </a:lnTo>
                  <a:lnTo>
                    <a:pt x="4876856" y="890806"/>
                  </a:lnTo>
                  <a:lnTo>
                    <a:pt x="4859810" y="931220"/>
                  </a:lnTo>
                  <a:lnTo>
                    <a:pt x="4833365" y="965453"/>
                  </a:lnTo>
                  <a:lnTo>
                    <a:pt x="4799132" y="991898"/>
                  </a:lnTo>
                  <a:lnTo>
                    <a:pt x="4758718" y="1008944"/>
                  </a:lnTo>
                  <a:lnTo>
                    <a:pt x="4713732" y="1014984"/>
                  </a:lnTo>
                  <a:lnTo>
                    <a:pt x="169164" y="1014984"/>
                  </a:lnTo>
                  <a:lnTo>
                    <a:pt x="124195" y="1008944"/>
                  </a:lnTo>
                  <a:lnTo>
                    <a:pt x="83786" y="991898"/>
                  </a:lnTo>
                  <a:lnTo>
                    <a:pt x="49549" y="965453"/>
                  </a:lnTo>
                  <a:lnTo>
                    <a:pt x="23097" y="931220"/>
                  </a:lnTo>
                  <a:lnTo>
                    <a:pt x="6043" y="890806"/>
                  </a:lnTo>
                  <a:lnTo>
                    <a:pt x="0" y="845820"/>
                  </a:lnTo>
                  <a:lnTo>
                    <a:pt x="0" y="169163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458467" y="690371"/>
              <a:ext cx="895350" cy="869441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833372" y="690371"/>
              <a:ext cx="2477262" cy="869441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790187" y="690371"/>
              <a:ext cx="2413254" cy="869441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627631" y="1107947"/>
              <a:ext cx="3373374" cy="869441"/>
            </a:xfrm>
            <a:prstGeom prst="rect">
              <a:avLst/>
            </a:prstGeom>
          </p:spPr>
        </p:pic>
      </p:grpSp>
      <p:sp>
        <p:nvSpPr>
          <p:cNvPr id="11" name="object 11"/>
          <p:cNvSpPr txBox="1"/>
          <p:nvPr/>
        </p:nvSpPr>
        <p:spPr>
          <a:xfrm>
            <a:off x="1693545" y="791083"/>
            <a:ext cx="3218815" cy="900430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181610" marR="5080" indent="-169545">
              <a:lnSpc>
                <a:spcPts val="3290"/>
              </a:lnSpc>
              <a:spcBef>
                <a:spcPts val="465"/>
              </a:spcBef>
            </a:pP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7.</a:t>
            </a:r>
            <a:r>
              <a:rPr sz="3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Right</a:t>
            </a:r>
            <a:r>
              <a:rPr sz="3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30" dirty="0">
                <a:solidFill>
                  <a:srgbClr val="FFFFFF"/>
                </a:solidFill>
                <a:latin typeface="Calibri"/>
                <a:cs typeface="Calibri"/>
              </a:rPr>
              <a:t>Make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My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Own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 Decisions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166622" y="2407157"/>
            <a:ext cx="4505325" cy="466725"/>
          </a:xfrm>
          <a:custGeom>
            <a:avLst/>
            <a:gdLst/>
            <a:ahLst/>
            <a:cxnLst/>
            <a:rect l="l" t="t" r="r" b="b"/>
            <a:pathLst>
              <a:path w="4505325" h="466725">
                <a:moveTo>
                  <a:pt x="4504944" y="466343"/>
                </a:moveTo>
                <a:lnTo>
                  <a:pt x="233172" y="466343"/>
                </a:lnTo>
                <a:lnTo>
                  <a:pt x="0" y="233171"/>
                </a:lnTo>
                <a:lnTo>
                  <a:pt x="233172" y="0"/>
                </a:lnTo>
                <a:lnTo>
                  <a:pt x="4504944" y="0"/>
                </a:lnTo>
                <a:lnTo>
                  <a:pt x="4504944" y="466343"/>
                </a:lnTo>
                <a:close/>
              </a:path>
            </a:pathLst>
          </a:custGeom>
          <a:ln w="19050">
            <a:solidFill>
              <a:srgbClr val="0092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824608" y="2508580"/>
            <a:ext cx="341566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dirty="0">
                <a:latin typeface="Calibri"/>
                <a:cs typeface="Calibri"/>
              </a:rPr>
              <a:t>This</a:t>
            </a:r>
            <a:r>
              <a:rPr sz="1300" spc="-4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means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</a:t>
            </a:r>
            <a:r>
              <a:rPr sz="1300" spc="-4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want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to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make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decisions</a:t>
            </a:r>
            <a:r>
              <a:rPr sz="1300" spc="-4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about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my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life.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925449" y="2397632"/>
            <a:ext cx="483870" cy="485775"/>
            <a:chOff x="925449" y="2397632"/>
            <a:chExt cx="483870" cy="485775"/>
          </a:xfrm>
        </p:grpSpPr>
        <p:sp>
          <p:nvSpPr>
            <p:cNvPr id="15" name="object 15"/>
            <p:cNvSpPr/>
            <p:nvPr/>
          </p:nvSpPr>
          <p:spPr>
            <a:xfrm>
              <a:off x="934974" y="2407157"/>
              <a:ext cx="464820" cy="466725"/>
            </a:xfrm>
            <a:custGeom>
              <a:avLst/>
              <a:gdLst/>
              <a:ahLst/>
              <a:cxnLst/>
              <a:rect l="l" t="t" r="r" b="b"/>
              <a:pathLst>
                <a:path w="464819" h="466725">
                  <a:moveTo>
                    <a:pt x="232409" y="0"/>
                  </a:moveTo>
                  <a:lnTo>
                    <a:pt x="185570" y="4737"/>
                  </a:lnTo>
                  <a:lnTo>
                    <a:pt x="141944" y="18323"/>
                  </a:lnTo>
                  <a:lnTo>
                    <a:pt x="102466" y="39821"/>
                  </a:lnTo>
                  <a:lnTo>
                    <a:pt x="68070" y="68294"/>
                  </a:lnTo>
                  <a:lnTo>
                    <a:pt x="39691" y="102803"/>
                  </a:lnTo>
                  <a:lnTo>
                    <a:pt x="18263" y="142410"/>
                  </a:lnTo>
                  <a:lnTo>
                    <a:pt x="4721" y="186179"/>
                  </a:lnTo>
                  <a:lnTo>
                    <a:pt x="0" y="233171"/>
                  </a:lnTo>
                  <a:lnTo>
                    <a:pt x="4721" y="280164"/>
                  </a:lnTo>
                  <a:lnTo>
                    <a:pt x="18263" y="323933"/>
                  </a:lnTo>
                  <a:lnTo>
                    <a:pt x="39691" y="363540"/>
                  </a:lnTo>
                  <a:lnTo>
                    <a:pt x="68070" y="398049"/>
                  </a:lnTo>
                  <a:lnTo>
                    <a:pt x="102466" y="426522"/>
                  </a:lnTo>
                  <a:lnTo>
                    <a:pt x="141944" y="448020"/>
                  </a:lnTo>
                  <a:lnTo>
                    <a:pt x="185570" y="461606"/>
                  </a:lnTo>
                  <a:lnTo>
                    <a:pt x="232409" y="466343"/>
                  </a:lnTo>
                  <a:lnTo>
                    <a:pt x="279260" y="461606"/>
                  </a:lnTo>
                  <a:lnTo>
                    <a:pt x="322891" y="448020"/>
                  </a:lnTo>
                  <a:lnTo>
                    <a:pt x="362370" y="426522"/>
                  </a:lnTo>
                  <a:lnTo>
                    <a:pt x="396763" y="398049"/>
                  </a:lnTo>
                  <a:lnTo>
                    <a:pt x="425138" y="363540"/>
                  </a:lnTo>
                  <a:lnTo>
                    <a:pt x="446561" y="323933"/>
                  </a:lnTo>
                  <a:lnTo>
                    <a:pt x="460099" y="280164"/>
                  </a:lnTo>
                  <a:lnTo>
                    <a:pt x="464819" y="233171"/>
                  </a:lnTo>
                  <a:lnTo>
                    <a:pt x="460099" y="186179"/>
                  </a:lnTo>
                  <a:lnTo>
                    <a:pt x="446561" y="142410"/>
                  </a:lnTo>
                  <a:lnTo>
                    <a:pt x="425138" y="102803"/>
                  </a:lnTo>
                  <a:lnTo>
                    <a:pt x="396763" y="68294"/>
                  </a:lnTo>
                  <a:lnTo>
                    <a:pt x="362370" y="39821"/>
                  </a:lnTo>
                  <a:lnTo>
                    <a:pt x="322891" y="18323"/>
                  </a:lnTo>
                  <a:lnTo>
                    <a:pt x="279260" y="4737"/>
                  </a:lnTo>
                  <a:lnTo>
                    <a:pt x="232409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934974" y="2407157"/>
              <a:ext cx="464820" cy="466725"/>
            </a:xfrm>
            <a:custGeom>
              <a:avLst/>
              <a:gdLst/>
              <a:ahLst/>
              <a:cxnLst/>
              <a:rect l="l" t="t" r="r" b="b"/>
              <a:pathLst>
                <a:path w="464819" h="466725">
                  <a:moveTo>
                    <a:pt x="0" y="233171"/>
                  </a:moveTo>
                  <a:lnTo>
                    <a:pt x="4721" y="186179"/>
                  </a:lnTo>
                  <a:lnTo>
                    <a:pt x="18263" y="142410"/>
                  </a:lnTo>
                  <a:lnTo>
                    <a:pt x="39691" y="102803"/>
                  </a:lnTo>
                  <a:lnTo>
                    <a:pt x="68070" y="68294"/>
                  </a:lnTo>
                  <a:lnTo>
                    <a:pt x="102466" y="39821"/>
                  </a:lnTo>
                  <a:lnTo>
                    <a:pt x="141944" y="18323"/>
                  </a:lnTo>
                  <a:lnTo>
                    <a:pt x="185570" y="4737"/>
                  </a:lnTo>
                  <a:lnTo>
                    <a:pt x="232409" y="0"/>
                  </a:lnTo>
                  <a:lnTo>
                    <a:pt x="279260" y="4737"/>
                  </a:lnTo>
                  <a:lnTo>
                    <a:pt x="322891" y="18323"/>
                  </a:lnTo>
                  <a:lnTo>
                    <a:pt x="362370" y="39821"/>
                  </a:lnTo>
                  <a:lnTo>
                    <a:pt x="396763" y="68294"/>
                  </a:lnTo>
                  <a:lnTo>
                    <a:pt x="425138" y="102803"/>
                  </a:lnTo>
                  <a:lnTo>
                    <a:pt x="446561" y="142410"/>
                  </a:lnTo>
                  <a:lnTo>
                    <a:pt x="460099" y="186179"/>
                  </a:lnTo>
                  <a:lnTo>
                    <a:pt x="464819" y="233171"/>
                  </a:lnTo>
                  <a:lnTo>
                    <a:pt x="460099" y="280164"/>
                  </a:lnTo>
                  <a:lnTo>
                    <a:pt x="446561" y="323933"/>
                  </a:lnTo>
                  <a:lnTo>
                    <a:pt x="425138" y="363540"/>
                  </a:lnTo>
                  <a:lnTo>
                    <a:pt x="396763" y="398049"/>
                  </a:lnTo>
                  <a:lnTo>
                    <a:pt x="362370" y="426522"/>
                  </a:lnTo>
                  <a:lnTo>
                    <a:pt x="322891" y="448020"/>
                  </a:lnTo>
                  <a:lnTo>
                    <a:pt x="279260" y="461606"/>
                  </a:lnTo>
                  <a:lnTo>
                    <a:pt x="232409" y="466343"/>
                  </a:lnTo>
                  <a:lnTo>
                    <a:pt x="185570" y="461606"/>
                  </a:lnTo>
                  <a:lnTo>
                    <a:pt x="141944" y="448020"/>
                  </a:lnTo>
                  <a:lnTo>
                    <a:pt x="102466" y="426522"/>
                  </a:lnTo>
                  <a:lnTo>
                    <a:pt x="68070" y="398049"/>
                  </a:lnTo>
                  <a:lnTo>
                    <a:pt x="39691" y="363540"/>
                  </a:lnTo>
                  <a:lnTo>
                    <a:pt x="18263" y="323933"/>
                  </a:lnTo>
                  <a:lnTo>
                    <a:pt x="4721" y="280164"/>
                  </a:lnTo>
                  <a:lnTo>
                    <a:pt x="0" y="233171"/>
                  </a:lnTo>
                  <a:close/>
                </a:path>
              </a:pathLst>
            </a:custGeom>
            <a:ln w="19050">
              <a:solidFill>
                <a:srgbClr val="0092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/>
          <p:nvPr/>
        </p:nvSpPr>
        <p:spPr>
          <a:xfrm>
            <a:off x="1166622" y="3012185"/>
            <a:ext cx="4505325" cy="464820"/>
          </a:xfrm>
          <a:custGeom>
            <a:avLst/>
            <a:gdLst/>
            <a:ahLst/>
            <a:cxnLst/>
            <a:rect l="l" t="t" r="r" b="b"/>
            <a:pathLst>
              <a:path w="4505325" h="464820">
                <a:moveTo>
                  <a:pt x="4504944" y="464819"/>
                </a:moveTo>
                <a:lnTo>
                  <a:pt x="232409" y="464819"/>
                </a:lnTo>
                <a:lnTo>
                  <a:pt x="0" y="232410"/>
                </a:lnTo>
                <a:lnTo>
                  <a:pt x="232409" y="0"/>
                </a:lnTo>
                <a:lnTo>
                  <a:pt x="4504944" y="0"/>
                </a:lnTo>
                <a:lnTo>
                  <a:pt x="4504944" y="464819"/>
                </a:lnTo>
                <a:close/>
              </a:path>
            </a:pathLst>
          </a:custGeom>
          <a:ln w="19050">
            <a:solidFill>
              <a:srgbClr val="0092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608200" y="3113277"/>
            <a:ext cx="3850004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dirty="0">
                <a:latin typeface="Calibri"/>
                <a:cs typeface="Calibri"/>
              </a:rPr>
              <a:t>This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means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want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my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decision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to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be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respected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by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others.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925449" y="3002660"/>
            <a:ext cx="483870" cy="483870"/>
            <a:chOff x="925449" y="3002660"/>
            <a:chExt cx="483870" cy="483870"/>
          </a:xfrm>
        </p:grpSpPr>
        <p:sp>
          <p:nvSpPr>
            <p:cNvPr id="20" name="object 20"/>
            <p:cNvSpPr/>
            <p:nvPr/>
          </p:nvSpPr>
          <p:spPr>
            <a:xfrm>
              <a:off x="934974" y="3012185"/>
              <a:ext cx="464820" cy="464820"/>
            </a:xfrm>
            <a:custGeom>
              <a:avLst/>
              <a:gdLst/>
              <a:ahLst/>
              <a:cxnLst/>
              <a:rect l="l" t="t" r="r" b="b"/>
              <a:pathLst>
                <a:path w="464819" h="464820">
                  <a:moveTo>
                    <a:pt x="232409" y="0"/>
                  </a:moveTo>
                  <a:lnTo>
                    <a:pt x="185570" y="4720"/>
                  </a:lnTo>
                  <a:lnTo>
                    <a:pt x="141944" y="18258"/>
                  </a:lnTo>
                  <a:lnTo>
                    <a:pt x="102466" y="39681"/>
                  </a:lnTo>
                  <a:lnTo>
                    <a:pt x="68070" y="68056"/>
                  </a:lnTo>
                  <a:lnTo>
                    <a:pt x="39691" y="102449"/>
                  </a:lnTo>
                  <a:lnTo>
                    <a:pt x="18263" y="141928"/>
                  </a:lnTo>
                  <a:lnTo>
                    <a:pt x="4721" y="185559"/>
                  </a:lnTo>
                  <a:lnTo>
                    <a:pt x="0" y="232410"/>
                  </a:lnTo>
                  <a:lnTo>
                    <a:pt x="4721" y="279260"/>
                  </a:lnTo>
                  <a:lnTo>
                    <a:pt x="18263" y="322891"/>
                  </a:lnTo>
                  <a:lnTo>
                    <a:pt x="39691" y="362370"/>
                  </a:lnTo>
                  <a:lnTo>
                    <a:pt x="68070" y="396763"/>
                  </a:lnTo>
                  <a:lnTo>
                    <a:pt x="102466" y="425138"/>
                  </a:lnTo>
                  <a:lnTo>
                    <a:pt x="141944" y="446561"/>
                  </a:lnTo>
                  <a:lnTo>
                    <a:pt x="185570" y="460099"/>
                  </a:lnTo>
                  <a:lnTo>
                    <a:pt x="232409" y="464819"/>
                  </a:lnTo>
                  <a:lnTo>
                    <a:pt x="279260" y="460099"/>
                  </a:lnTo>
                  <a:lnTo>
                    <a:pt x="322891" y="446561"/>
                  </a:lnTo>
                  <a:lnTo>
                    <a:pt x="362370" y="425138"/>
                  </a:lnTo>
                  <a:lnTo>
                    <a:pt x="396763" y="396763"/>
                  </a:lnTo>
                  <a:lnTo>
                    <a:pt x="425138" y="362370"/>
                  </a:lnTo>
                  <a:lnTo>
                    <a:pt x="446561" y="322891"/>
                  </a:lnTo>
                  <a:lnTo>
                    <a:pt x="460099" y="279260"/>
                  </a:lnTo>
                  <a:lnTo>
                    <a:pt x="464819" y="232410"/>
                  </a:lnTo>
                  <a:lnTo>
                    <a:pt x="460099" y="185559"/>
                  </a:lnTo>
                  <a:lnTo>
                    <a:pt x="446561" y="141928"/>
                  </a:lnTo>
                  <a:lnTo>
                    <a:pt x="425138" y="102449"/>
                  </a:lnTo>
                  <a:lnTo>
                    <a:pt x="396763" y="68056"/>
                  </a:lnTo>
                  <a:lnTo>
                    <a:pt x="362370" y="39681"/>
                  </a:lnTo>
                  <a:lnTo>
                    <a:pt x="322891" y="18258"/>
                  </a:lnTo>
                  <a:lnTo>
                    <a:pt x="279260" y="4720"/>
                  </a:lnTo>
                  <a:lnTo>
                    <a:pt x="232409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934974" y="3012185"/>
              <a:ext cx="464820" cy="464820"/>
            </a:xfrm>
            <a:custGeom>
              <a:avLst/>
              <a:gdLst/>
              <a:ahLst/>
              <a:cxnLst/>
              <a:rect l="l" t="t" r="r" b="b"/>
              <a:pathLst>
                <a:path w="464819" h="464820">
                  <a:moveTo>
                    <a:pt x="0" y="232410"/>
                  </a:moveTo>
                  <a:lnTo>
                    <a:pt x="4721" y="185559"/>
                  </a:lnTo>
                  <a:lnTo>
                    <a:pt x="18263" y="141928"/>
                  </a:lnTo>
                  <a:lnTo>
                    <a:pt x="39691" y="102449"/>
                  </a:lnTo>
                  <a:lnTo>
                    <a:pt x="68070" y="68056"/>
                  </a:lnTo>
                  <a:lnTo>
                    <a:pt x="102466" y="39681"/>
                  </a:lnTo>
                  <a:lnTo>
                    <a:pt x="141944" y="18258"/>
                  </a:lnTo>
                  <a:lnTo>
                    <a:pt x="185570" y="4720"/>
                  </a:lnTo>
                  <a:lnTo>
                    <a:pt x="232409" y="0"/>
                  </a:lnTo>
                  <a:lnTo>
                    <a:pt x="279260" y="4720"/>
                  </a:lnTo>
                  <a:lnTo>
                    <a:pt x="322891" y="18258"/>
                  </a:lnTo>
                  <a:lnTo>
                    <a:pt x="362370" y="39681"/>
                  </a:lnTo>
                  <a:lnTo>
                    <a:pt x="396763" y="68056"/>
                  </a:lnTo>
                  <a:lnTo>
                    <a:pt x="425138" y="102449"/>
                  </a:lnTo>
                  <a:lnTo>
                    <a:pt x="446561" y="141928"/>
                  </a:lnTo>
                  <a:lnTo>
                    <a:pt x="460099" y="185559"/>
                  </a:lnTo>
                  <a:lnTo>
                    <a:pt x="464819" y="232410"/>
                  </a:lnTo>
                  <a:lnTo>
                    <a:pt x="460099" y="279260"/>
                  </a:lnTo>
                  <a:lnTo>
                    <a:pt x="446561" y="322891"/>
                  </a:lnTo>
                  <a:lnTo>
                    <a:pt x="425138" y="362370"/>
                  </a:lnTo>
                  <a:lnTo>
                    <a:pt x="396763" y="396763"/>
                  </a:lnTo>
                  <a:lnTo>
                    <a:pt x="362370" y="425138"/>
                  </a:lnTo>
                  <a:lnTo>
                    <a:pt x="322891" y="446561"/>
                  </a:lnTo>
                  <a:lnTo>
                    <a:pt x="279260" y="460099"/>
                  </a:lnTo>
                  <a:lnTo>
                    <a:pt x="232409" y="464819"/>
                  </a:lnTo>
                  <a:lnTo>
                    <a:pt x="185570" y="460099"/>
                  </a:lnTo>
                  <a:lnTo>
                    <a:pt x="141944" y="446561"/>
                  </a:lnTo>
                  <a:lnTo>
                    <a:pt x="102466" y="425138"/>
                  </a:lnTo>
                  <a:lnTo>
                    <a:pt x="68070" y="396763"/>
                  </a:lnTo>
                  <a:lnTo>
                    <a:pt x="39691" y="362370"/>
                  </a:lnTo>
                  <a:lnTo>
                    <a:pt x="18263" y="322891"/>
                  </a:lnTo>
                  <a:lnTo>
                    <a:pt x="4721" y="279260"/>
                  </a:lnTo>
                  <a:lnTo>
                    <a:pt x="0" y="232410"/>
                  </a:lnTo>
                  <a:close/>
                </a:path>
              </a:pathLst>
            </a:custGeom>
            <a:ln w="19049">
              <a:solidFill>
                <a:srgbClr val="0092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/>
          <p:nvPr/>
        </p:nvSpPr>
        <p:spPr>
          <a:xfrm>
            <a:off x="1166622" y="3615690"/>
            <a:ext cx="4505325" cy="466725"/>
          </a:xfrm>
          <a:custGeom>
            <a:avLst/>
            <a:gdLst/>
            <a:ahLst/>
            <a:cxnLst/>
            <a:rect l="l" t="t" r="r" b="b"/>
            <a:pathLst>
              <a:path w="4505325" h="466725">
                <a:moveTo>
                  <a:pt x="4504944" y="466344"/>
                </a:moveTo>
                <a:lnTo>
                  <a:pt x="233172" y="466344"/>
                </a:lnTo>
                <a:lnTo>
                  <a:pt x="0" y="233172"/>
                </a:lnTo>
                <a:lnTo>
                  <a:pt x="233172" y="0"/>
                </a:lnTo>
                <a:lnTo>
                  <a:pt x="4504944" y="0"/>
                </a:lnTo>
                <a:lnTo>
                  <a:pt x="4504944" y="466344"/>
                </a:lnTo>
                <a:close/>
              </a:path>
            </a:pathLst>
          </a:custGeom>
          <a:ln w="19050">
            <a:solidFill>
              <a:srgbClr val="0092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1480185" y="3627247"/>
            <a:ext cx="4101465" cy="404495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756410" marR="5080" indent="-1744345">
              <a:lnSpc>
                <a:spcPts val="1430"/>
              </a:lnSpc>
              <a:spcBef>
                <a:spcPts val="250"/>
              </a:spcBef>
            </a:pPr>
            <a:r>
              <a:rPr sz="1300" dirty="0">
                <a:latin typeface="Calibri"/>
                <a:cs typeface="Calibri"/>
              </a:rPr>
              <a:t>This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means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should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have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a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say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even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if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need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help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making</a:t>
            </a:r>
            <a:r>
              <a:rPr sz="1300" spc="-25" dirty="0">
                <a:latin typeface="Calibri"/>
                <a:cs typeface="Calibri"/>
              </a:rPr>
              <a:t> my </a:t>
            </a:r>
            <a:r>
              <a:rPr sz="1300" spc="-10" dirty="0">
                <a:latin typeface="Calibri"/>
                <a:cs typeface="Calibri"/>
              </a:rPr>
              <a:t>decision.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925449" y="3606165"/>
            <a:ext cx="483870" cy="485775"/>
            <a:chOff x="925449" y="3606165"/>
            <a:chExt cx="483870" cy="485775"/>
          </a:xfrm>
        </p:grpSpPr>
        <p:sp>
          <p:nvSpPr>
            <p:cNvPr id="25" name="object 25"/>
            <p:cNvSpPr/>
            <p:nvPr/>
          </p:nvSpPr>
          <p:spPr>
            <a:xfrm>
              <a:off x="934974" y="3615690"/>
              <a:ext cx="464820" cy="466725"/>
            </a:xfrm>
            <a:custGeom>
              <a:avLst/>
              <a:gdLst/>
              <a:ahLst/>
              <a:cxnLst/>
              <a:rect l="l" t="t" r="r" b="b"/>
              <a:pathLst>
                <a:path w="464819" h="466725">
                  <a:moveTo>
                    <a:pt x="232409" y="0"/>
                  </a:moveTo>
                  <a:lnTo>
                    <a:pt x="185570" y="4737"/>
                  </a:lnTo>
                  <a:lnTo>
                    <a:pt x="141944" y="18323"/>
                  </a:lnTo>
                  <a:lnTo>
                    <a:pt x="102466" y="39821"/>
                  </a:lnTo>
                  <a:lnTo>
                    <a:pt x="68070" y="68294"/>
                  </a:lnTo>
                  <a:lnTo>
                    <a:pt x="39691" y="102803"/>
                  </a:lnTo>
                  <a:lnTo>
                    <a:pt x="18263" y="142410"/>
                  </a:lnTo>
                  <a:lnTo>
                    <a:pt x="4721" y="186179"/>
                  </a:lnTo>
                  <a:lnTo>
                    <a:pt x="0" y="233172"/>
                  </a:lnTo>
                  <a:lnTo>
                    <a:pt x="4721" y="280164"/>
                  </a:lnTo>
                  <a:lnTo>
                    <a:pt x="18263" y="323933"/>
                  </a:lnTo>
                  <a:lnTo>
                    <a:pt x="39691" y="363540"/>
                  </a:lnTo>
                  <a:lnTo>
                    <a:pt x="68070" y="398049"/>
                  </a:lnTo>
                  <a:lnTo>
                    <a:pt x="102466" y="426522"/>
                  </a:lnTo>
                  <a:lnTo>
                    <a:pt x="141944" y="448020"/>
                  </a:lnTo>
                  <a:lnTo>
                    <a:pt x="185570" y="461606"/>
                  </a:lnTo>
                  <a:lnTo>
                    <a:pt x="232409" y="466344"/>
                  </a:lnTo>
                  <a:lnTo>
                    <a:pt x="279260" y="461606"/>
                  </a:lnTo>
                  <a:lnTo>
                    <a:pt x="322891" y="448020"/>
                  </a:lnTo>
                  <a:lnTo>
                    <a:pt x="362370" y="426522"/>
                  </a:lnTo>
                  <a:lnTo>
                    <a:pt x="396763" y="398049"/>
                  </a:lnTo>
                  <a:lnTo>
                    <a:pt x="425138" y="363540"/>
                  </a:lnTo>
                  <a:lnTo>
                    <a:pt x="446561" y="323933"/>
                  </a:lnTo>
                  <a:lnTo>
                    <a:pt x="460099" y="280164"/>
                  </a:lnTo>
                  <a:lnTo>
                    <a:pt x="464819" y="233172"/>
                  </a:lnTo>
                  <a:lnTo>
                    <a:pt x="460099" y="186179"/>
                  </a:lnTo>
                  <a:lnTo>
                    <a:pt x="446561" y="142410"/>
                  </a:lnTo>
                  <a:lnTo>
                    <a:pt x="425138" y="102803"/>
                  </a:lnTo>
                  <a:lnTo>
                    <a:pt x="396763" y="68294"/>
                  </a:lnTo>
                  <a:lnTo>
                    <a:pt x="362370" y="39821"/>
                  </a:lnTo>
                  <a:lnTo>
                    <a:pt x="322891" y="18323"/>
                  </a:lnTo>
                  <a:lnTo>
                    <a:pt x="279260" y="4737"/>
                  </a:lnTo>
                  <a:lnTo>
                    <a:pt x="232409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934974" y="3615690"/>
              <a:ext cx="464820" cy="466725"/>
            </a:xfrm>
            <a:custGeom>
              <a:avLst/>
              <a:gdLst/>
              <a:ahLst/>
              <a:cxnLst/>
              <a:rect l="l" t="t" r="r" b="b"/>
              <a:pathLst>
                <a:path w="464819" h="466725">
                  <a:moveTo>
                    <a:pt x="0" y="233172"/>
                  </a:moveTo>
                  <a:lnTo>
                    <a:pt x="4721" y="186179"/>
                  </a:lnTo>
                  <a:lnTo>
                    <a:pt x="18263" y="142410"/>
                  </a:lnTo>
                  <a:lnTo>
                    <a:pt x="39691" y="102803"/>
                  </a:lnTo>
                  <a:lnTo>
                    <a:pt x="68070" y="68294"/>
                  </a:lnTo>
                  <a:lnTo>
                    <a:pt x="102466" y="39821"/>
                  </a:lnTo>
                  <a:lnTo>
                    <a:pt x="141944" y="18323"/>
                  </a:lnTo>
                  <a:lnTo>
                    <a:pt x="185570" y="4737"/>
                  </a:lnTo>
                  <a:lnTo>
                    <a:pt x="232409" y="0"/>
                  </a:lnTo>
                  <a:lnTo>
                    <a:pt x="279260" y="4737"/>
                  </a:lnTo>
                  <a:lnTo>
                    <a:pt x="322891" y="18323"/>
                  </a:lnTo>
                  <a:lnTo>
                    <a:pt x="362370" y="39821"/>
                  </a:lnTo>
                  <a:lnTo>
                    <a:pt x="396763" y="68294"/>
                  </a:lnTo>
                  <a:lnTo>
                    <a:pt x="425138" y="102803"/>
                  </a:lnTo>
                  <a:lnTo>
                    <a:pt x="446561" y="142410"/>
                  </a:lnTo>
                  <a:lnTo>
                    <a:pt x="460099" y="186179"/>
                  </a:lnTo>
                  <a:lnTo>
                    <a:pt x="464819" y="233172"/>
                  </a:lnTo>
                  <a:lnTo>
                    <a:pt x="460099" y="280164"/>
                  </a:lnTo>
                  <a:lnTo>
                    <a:pt x="446561" y="323933"/>
                  </a:lnTo>
                  <a:lnTo>
                    <a:pt x="425138" y="363540"/>
                  </a:lnTo>
                  <a:lnTo>
                    <a:pt x="396763" y="398049"/>
                  </a:lnTo>
                  <a:lnTo>
                    <a:pt x="362370" y="426522"/>
                  </a:lnTo>
                  <a:lnTo>
                    <a:pt x="322891" y="448020"/>
                  </a:lnTo>
                  <a:lnTo>
                    <a:pt x="279260" y="461606"/>
                  </a:lnTo>
                  <a:lnTo>
                    <a:pt x="232409" y="466344"/>
                  </a:lnTo>
                  <a:lnTo>
                    <a:pt x="185570" y="461606"/>
                  </a:lnTo>
                  <a:lnTo>
                    <a:pt x="141944" y="448020"/>
                  </a:lnTo>
                  <a:lnTo>
                    <a:pt x="102466" y="426522"/>
                  </a:lnTo>
                  <a:lnTo>
                    <a:pt x="68070" y="398049"/>
                  </a:lnTo>
                  <a:lnTo>
                    <a:pt x="39691" y="363540"/>
                  </a:lnTo>
                  <a:lnTo>
                    <a:pt x="18263" y="323933"/>
                  </a:lnTo>
                  <a:lnTo>
                    <a:pt x="4721" y="280164"/>
                  </a:lnTo>
                  <a:lnTo>
                    <a:pt x="0" y="233172"/>
                  </a:lnTo>
                  <a:close/>
                </a:path>
              </a:pathLst>
            </a:custGeom>
            <a:ln w="19049">
              <a:solidFill>
                <a:srgbClr val="0092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/>
          <p:nvPr/>
        </p:nvSpPr>
        <p:spPr>
          <a:xfrm>
            <a:off x="1166622" y="4220717"/>
            <a:ext cx="4505325" cy="464820"/>
          </a:xfrm>
          <a:custGeom>
            <a:avLst/>
            <a:gdLst/>
            <a:ahLst/>
            <a:cxnLst/>
            <a:rect l="l" t="t" r="r" b="b"/>
            <a:pathLst>
              <a:path w="4505325" h="464820">
                <a:moveTo>
                  <a:pt x="4504944" y="464819"/>
                </a:moveTo>
                <a:lnTo>
                  <a:pt x="232409" y="464819"/>
                </a:lnTo>
                <a:lnTo>
                  <a:pt x="0" y="232409"/>
                </a:lnTo>
                <a:lnTo>
                  <a:pt x="232409" y="0"/>
                </a:lnTo>
                <a:lnTo>
                  <a:pt x="4504944" y="0"/>
                </a:lnTo>
                <a:lnTo>
                  <a:pt x="4504944" y="464819"/>
                </a:lnTo>
                <a:close/>
              </a:path>
            </a:pathLst>
          </a:custGeom>
          <a:ln w="19050">
            <a:solidFill>
              <a:srgbClr val="0092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1582292" y="4231640"/>
            <a:ext cx="3900804" cy="404495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2700" marR="5080" indent="2540">
              <a:lnSpc>
                <a:spcPts val="1430"/>
              </a:lnSpc>
              <a:spcBef>
                <a:spcPts val="250"/>
              </a:spcBef>
            </a:pPr>
            <a:r>
              <a:rPr sz="1300" dirty="0">
                <a:latin typeface="Calibri"/>
                <a:cs typeface="Calibri"/>
              </a:rPr>
              <a:t>This</a:t>
            </a:r>
            <a:r>
              <a:rPr sz="1300" spc="-4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means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staff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should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watch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closely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to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determine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if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spc="-25" dirty="0">
                <a:latin typeface="Calibri"/>
                <a:cs typeface="Calibri"/>
              </a:rPr>
              <a:t>am </a:t>
            </a:r>
            <a:r>
              <a:rPr sz="1300" dirty="0">
                <a:latin typeface="Calibri"/>
                <a:cs typeface="Calibri"/>
              </a:rPr>
              <a:t>happy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with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the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decision,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especially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if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am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not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able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to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talk.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925449" y="4211192"/>
            <a:ext cx="483870" cy="483870"/>
            <a:chOff x="925449" y="4211192"/>
            <a:chExt cx="483870" cy="483870"/>
          </a:xfrm>
        </p:grpSpPr>
        <p:sp>
          <p:nvSpPr>
            <p:cNvPr id="30" name="object 30"/>
            <p:cNvSpPr/>
            <p:nvPr/>
          </p:nvSpPr>
          <p:spPr>
            <a:xfrm>
              <a:off x="934974" y="4220717"/>
              <a:ext cx="464820" cy="464820"/>
            </a:xfrm>
            <a:custGeom>
              <a:avLst/>
              <a:gdLst/>
              <a:ahLst/>
              <a:cxnLst/>
              <a:rect l="l" t="t" r="r" b="b"/>
              <a:pathLst>
                <a:path w="464819" h="464820">
                  <a:moveTo>
                    <a:pt x="232409" y="0"/>
                  </a:moveTo>
                  <a:lnTo>
                    <a:pt x="185570" y="4720"/>
                  </a:lnTo>
                  <a:lnTo>
                    <a:pt x="141944" y="18258"/>
                  </a:lnTo>
                  <a:lnTo>
                    <a:pt x="102466" y="39681"/>
                  </a:lnTo>
                  <a:lnTo>
                    <a:pt x="68070" y="68056"/>
                  </a:lnTo>
                  <a:lnTo>
                    <a:pt x="39691" y="102449"/>
                  </a:lnTo>
                  <a:lnTo>
                    <a:pt x="18263" y="141928"/>
                  </a:lnTo>
                  <a:lnTo>
                    <a:pt x="4721" y="185559"/>
                  </a:lnTo>
                  <a:lnTo>
                    <a:pt x="0" y="232409"/>
                  </a:lnTo>
                  <a:lnTo>
                    <a:pt x="4721" y="279260"/>
                  </a:lnTo>
                  <a:lnTo>
                    <a:pt x="18263" y="322891"/>
                  </a:lnTo>
                  <a:lnTo>
                    <a:pt x="39691" y="362370"/>
                  </a:lnTo>
                  <a:lnTo>
                    <a:pt x="68070" y="396763"/>
                  </a:lnTo>
                  <a:lnTo>
                    <a:pt x="102466" y="425138"/>
                  </a:lnTo>
                  <a:lnTo>
                    <a:pt x="141944" y="446561"/>
                  </a:lnTo>
                  <a:lnTo>
                    <a:pt x="185570" y="460099"/>
                  </a:lnTo>
                  <a:lnTo>
                    <a:pt x="232409" y="464819"/>
                  </a:lnTo>
                  <a:lnTo>
                    <a:pt x="279260" y="460099"/>
                  </a:lnTo>
                  <a:lnTo>
                    <a:pt x="322891" y="446561"/>
                  </a:lnTo>
                  <a:lnTo>
                    <a:pt x="362370" y="425138"/>
                  </a:lnTo>
                  <a:lnTo>
                    <a:pt x="396763" y="396763"/>
                  </a:lnTo>
                  <a:lnTo>
                    <a:pt x="425138" y="362370"/>
                  </a:lnTo>
                  <a:lnTo>
                    <a:pt x="446561" y="322891"/>
                  </a:lnTo>
                  <a:lnTo>
                    <a:pt x="460099" y="279260"/>
                  </a:lnTo>
                  <a:lnTo>
                    <a:pt x="464819" y="232409"/>
                  </a:lnTo>
                  <a:lnTo>
                    <a:pt x="460099" y="185559"/>
                  </a:lnTo>
                  <a:lnTo>
                    <a:pt x="446561" y="141928"/>
                  </a:lnTo>
                  <a:lnTo>
                    <a:pt x="425138" y="102449"/>
                  </a:lnTo>
                  <a:lnTo>
                    <a:pt x="396763" y="68056"/>
                  </a:lnTo>
                  <a:lnTo>
                    <a:pt x="362370" y="39681"/>
                  </a:lnTo>
                  <a:lnTo>
                    <a:pt x="322891" y="18258"/>
                  </a:lnTo>
                  <a:lnTo>
                    <a:pt x="279260" y="4720"/>
                  </a:lnTo>
                  <a:lnTo>
                    <a:pt x="232409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934974" y="4220717"/>
              <a:ext cx="464820" cy="464820"/>
            </a:xfrm>
            <a:custGeom>
              <a:avLst/>
              <a:gdLst/>
              <a:ahLst/>
              <a:cxnLst/>
              <a:rect l="l" t="t" r="r" b="b"/>
              <a:pathLst>
                <a:path w="464819" h="464820">
                  <a:moveTo>
                    <a:pt x="0" y="232409"/>
                  </a:moveTo>
                  <a:lnTo>
                    <a:pt x="4721" y="185559"/>
                  </a:lnTo>
                  <a:lnTo>
                    <a:pt x="18263" y="141928"/>
                  </a:lnTo>
                  <a:lnTo>
                    <a:pt x="39691" y="102449"/>
                  </a:lnTo>
                  <a:lnTo>
                    <a:pt x="68070" y="68056"/>
                  </a:lnTo>
                  <a:lnTo>
                    <a:pt x="102466" y="39681"/>
                  </a:lnTo>
                  <a:lnTo>
                    <a:pt x="141944" y="18258"/>
                  </a:lnTo>
                  <a:lnTo>
                    <a:pt x="185570" y="4720"/>
                  </a:lnTo>
                  <a:lnTo>
                    <a:pt x="232409" y="0"/>
                  </a:lnTo>
                  <a:lnTo>
                    <a:pt x="279260" y="4720"/>
                  </a:lnTo>
                  <a:lnTo>
                    <a:pt x="322891" y="18258"/>
                  </a:lnTo>
                  <a:lnTo>
                    <a:pt x="362370" y="39681"/>
                  </a:lnTo>
                  <a:lnTo>
                    <a:pt x="396763" y="68056"/>
                  </a:lnTo>
                  <a:lnTo>
                    <a:pt x="425138" y="102449"/>
                  </a:lnTo>
                  <a:lnTo>
                    <a:pt x="446561" y="141928"/>
                  </a:lnTo>
                  <a:lnTo>
                    <a:pt x="460099" y="185559"/>
                  </a:lnTo>
                  <a:lnTo>
                    <a:pt x="464819" y="232409"/>
                  </a:lnTo>
                  <a:lnTo>
                    <a:pt x="460099" y="279260"/>
                  </a:lnTo>
                  <a:lnTo>
                    <a:pt x="446561" y="322891"/>
                  </a:lnTo>
                  <a:lnTo>
                    <a:pt x="425138" y="362370"/>
                  </a:lnTo>
                  <a:lnTo>
                    <a:pt x="396763" y="396763"/>
                  </a:lnTo>
                  <a:lnTo>
                    <a:pt x="362370" y="425138"/>
                  </a:lnTo>
                  <a:lnTo>
                    <a:pt x="322891" y="446561"/>
                  </a:lnTo>
                  <a:lnTo>
                    <a:pt x="279260" y="460099"/>
                  </a:lnTo>
                  <a:lnTo>
                    <a:pt x="232409" y="464819"/>
                  </a:lnTo>
                  <a:lnTo>
                    <a:pt x="185570" y="460099"/>
                  </a:lnTo>
                  <a:lnTo>
                    <a:pt x="141944" y="446561"/>
                  </a:lnTo>
                  <a:lnTo>
                    <a:pt x="102466" y="425138"/>
                  </a:lnTo>
                  <a:lnTo>
                    <a:pt x="68070" y="396763"/>
                  </a:lnTo>
                  <a:lnTo>
                    <a:pt x="39691" y="362370"/>
                  </a:lnTo>
                  <a:lnTo>
                    <a:pt x="18263" y="322891"/>
                  </a:lnTo>
                  <a:lnTo>
                    <a:pt x="4721" y="279260"/>
                  </a:lnTo>
                  <a:lnTo>
                    <a:pt x="0" y="232409"/>
                  </a:lnTo>
                  <a:close/>
                </a:path>
              </a:pathLst>
            </a:custGeom>
            <a:ln w="19050">
              <a:solidFill>
                <a:srgbClr val="0092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/>
          <p:nvPr/>
        </p:nvSpPr>
        <p:spPr>
          <a:xfrm>
            <a:off x="1166622" y="4824221"/>
            <a:ext cx="4505325" cy="466725"/>
          </a:xfrm>
          <a:custGeom>
            <a:avLst/>
            <a:gdLst/>
            <a:ahLst/>
            <a:cxnLst/>
            <a:rect l="l" t="t" r="r" b="b"/>
            <a:pathLst>
              <a:path w="4505325" h="466725">
                <a:moveTo>
                  <a:pt x="4504944" y="466343"/>
                </a:moveTo>
                <a:lnTo>
                  <a:pt x="233172" y="466343"/>
                </a:lnTo>
                <a:lnTo>
                  <a:pt x="0" y="233171"/>
                </a:lnTo>
                <a:lnTo>
                  <a:pt x="233172" y="0"/>
                </a:lnTo>
                <a:lnTo>
                  <a:pt x="4504944" y="0"/>
                </a:lnTo>
                <a:lnTo>
                  <a:pt x="4504944" y="466343"/>
                </a:lnTo>
                <a:close/>
              </a:path>
            </a:pathLst>
          </a:custGeom>
          <a:ln w="19050">
            <a:solidFill>
              <a:srgbClr val="0092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1506092" y="4926584"/>
            <a:ext cx="405066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dirty="0">
                <a:latin typeface="Calibri"/>
                <a:cs typeface="Calibri"/>
              </a:rPr>
              <a:t>This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means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want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to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be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informed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of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possible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consequences.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925449" y="4814696"/>
            <a:ext cx="483870" cy="485775"/>
            <a:chOff x="925449" y="4814696"/>
            <a:chExt cx="483870" cy="485775"/>
          </a:xfrm>
        </p:grpSpPr>
        <p:sp>
          <p:nvSpPr>
            <p:cNvPr id="35" name="object 35"/>
            <p:cNvSpPr/>
            <p:nvPr/>
          </p:nvSpPr>
          <p:spPr>
            <a:xfrm>
              <a:off x="934974" y="4824221"/>
              <a:ext cx="464820" cy="466725"/>
            </a:xfrm>
            <a:custGeom>
              <a:avLst/>
              <a:gdLst/>
              <a:ahLst/>
              <a:cxnLst/>
              <a:rect l="l" t="t" r="r" b="b"/>
              <a:pathLst>
                <a:path w="464819" h="466725">
                  <a:moveTo>
                    <a:pt x="232409" y="0"/>
                  </a:moveTo>
                  <a:lnTo>
                    <a:pt x="185570" y="4737"/>
                  </a:lnTo>
                  <a:lnTo>
                    <a:pt x="141944" y="18323"/>
                  </a:lnTo>
                  <a:lnTo>
                    <a:pt x="102466" y="39821"/>
                  </a:lnTo>
                  <a:lnTo>
                    <a:pt x="68070" y="68294"/>
                  </a:lnTo>
                  <a:lnTo>
                    <a:pt x="39691" y="102803"/>
                  </a:lnTo>
                  <a:lnTo>
                    <a:pt x="18263" y="142410"/>
                  </a:lnTo>
                  <a:lnTo>
                    <a:pt x="4721" y="186179"/>
                  </a:lnTo>
                  <a:lnTo>
                    <a:pt x="0" y="233171"/>
                  </a:lnTo>
                  <a:lnTo>
                    <a:pt x="4721" y="280164"/>
                  </a:lnTo>
                  <a:lnTo>
                    <a:pt x="18263" y="323933"/>
                  </a:lnTo>
                  <a:lnTo>
                    <a:pt x="39691" y="363540"/>
                  </a:lnTo>
                  <a:lnTo>
                    <a:pt x="68070" y="398049"/>
                  </a:lnTo>
                  <a:lnTo>
                    <a:pt x="102466" y="426522"/>
                  </a:lnTo>
                  <a:lnTo>
                    <a:pt x="141944" y="448020"/>
                  </a:lnTo>
                  <a:lnTo>
                    <a:pt x="185570" y="461606"/>
                  </a:lnTo>
                  <a:lnTo>
                    <a:pt x="232409" y="466343"/>
                  </a:lnTo>
                  <a:lnTo>
                    <a:pt x="279260" y="461606"/>
                  </a:lnTo>
                  <a:lnTo>
                    <a:pt x="322891" y="448020"/>
                  </a:lnTo>
                  <a:lnTo>
                    <a:pt x="362370" y="426522"/>
                  </a:lnTo>
                  <a:lnTo>
                    <a:pt x="396763" y="398049"/>
                  </a:lnTo>
                  <a:lnTo>
                    <a:pt x="425138" y="363540"/>
                  </a:lnTo>
                  <a:lnTo>
                    <a:pt x="446561" y="323933"/>
                  </a:lnTo>
                  <a:lnTo>
                    <a:pt x="460099" y="280164"/>
                  </a:lnTo>
                  <a:lnTo>
                    <a:pt x="464819" y="233171"/>
                  </a:lnTo>
                  <a:lnTo>
                    <a:pt x="460099" y="186179"/>
                  </a:lnTo>
                  <a:lnTo>
                    <a:pt x="446561" y="142410"/>
                  </a:lnTo>
                  <a:lnTo>
                    <a:pt x="425138" y="102803"/>
                  </a:lnTo>
                  <a:lnTo>
                    <a:pt x="396763" y="68294"/>
                  </a:lnTo>
                  <a:lnTo>
                    <a:pt x="362370" y="39821"/>
                  </a:lnTo>
                  <a:lnTo>
                    <a:pt x="322891" y="18323"/>
                  </a:lnTo>
                  <a:lnTo>
                    <a:pt x="279260" y="4737"/>
                  </a:lnTo>
                  <a:lnTo>
                    <a:pt x="232409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934974" y="4824221"/>
              <a:ext cx="464820" cy="466725"/>
            </a:xfrm>
            <a:custGeom>
              <a:avLst/>
              <a:gdLst/>
              <a:ahLst/>
              <a:cxnLst/>
              <a:rect l="l" t="t" r="r" b="b"/>
              <a:pathLst>
                <a:path w="464819" h="466725">
                  <a:moveTo>
                    <a:pt x="0" y="233171"/>
                  </a:moveTo>
                  <a:lnTo>
                    <a:pt x="4721" y="186179"/>
                  </a:lnTo>
                  <a:lnTo>
                    <a:pt x="18263" y="142410"/>
                  </a:lnTo>
                  <a:lnTo>
                    <a:pt x="39691" y="102803"/>
                  </a:lnTo>
                  <a:lnTo>
                    <a:pt x="68070" y="68294"/>
                  </a:lnTo>
                  <a:lnTo>
                    <a:pt x="102466" y="39821"/>
                  </a:lnTo>
                  <a:lnTo>
                    <a:pt x="141944" y="18323"/>
                  </a:lnTo>
                  <a:lnTo>
                    <a:pt x="185570" y="4737"/>
                  </a:lnTo>
                  <a:lnTo>
                    <a:pt x="232409" y="0"/>
                  </a:lnTo>
                  <a:lnTo>
                    <a:pt x="279260" y="4737"/>
                  </a:lnTo>
                  <a:lnTo>
                    <a:pt x="322891" y="18323"/>
                  </a:lnTo>
                  <a:lnTo>
                    <a:pt x="362370" y="39821"/>
                  </a:lnTo>
                  <a:lnTo>
                    <a:pt x="396763" y="68294"/>
                  </a:lnTo>
                  <a:lnTo>
                    <a:pt x="425138" y="102803"/>
                  </a:lnTo>
                  <a:lnTo>
                    <a:pt x="446561" y="142410"/>
                  </a:lnTo>
                  <a:lnTo>
                    <a:pt x="460099" y="186179"/>
                  </a:lnTo>
                  <a:lnTo>
                    <a:pt x="464819" y="233171"/>
                  </a:lnTo>
                  <a:lnTo>
                    <a:pt x="460099" y="280164"/>
                  </a:lnTo>
                  <a:lnTo>
                    <a:pt x="446561" y="323933"/>
                  </a:lnTo>
                  <a:lnTo>
                    <a:pt x="425138" y="363540"/>
                  </a:lnTo>
                  <a:lnTo>
                    <a:pt x="396763" y="398049"/>
                  </a:lnTo>
                  <a:lnTo>
                    <a:pt x="362370" y="426522"/>
                  </a:lnTo>
                  <a:lnTo>
                    <a:pt x="322891" y="448020"/>
                  </a:lnTo>
                  <a:lnTo>
                    <a:pt x="279260" y="461606"/>
                  </a:lnTo>
                  <a:lnTo>
                    <a:pt x="232409" y="466343"/>
                  </a:lnTo>
                  <a:lnTo>
                    <a:pt x="185570" y="461606"/>
                  </a:lnTo>
                  <a:lnTo>
                    <a:pt x="141944" y="448020"/>
                  </a:lnTo>
                  <a:lnTo>
                    <a:pt x="102466" y="426522"/>
                  </a:lnTo>
                  <a:lnTo>
                    <a:pt x="68070" y="398049"/>
                  </a:lnTo>
                  <a:lnTo>
                    <a:pt x="39691" y="363540"/>
                  </a:lnTo>
                  <a:lnTo>
                    <a:pt x="18263" y="323933"/>
                  </a:lnTo>
                  <a:lnTo>
                    <a:pt x="4721" y="280164"/>
                  </a:lnTo>
                  <a:lnTo>
                    <a:pt x="0" y="233171"/>
                  </a:lnTo>
                  <a:close/>
                </a:path>
              </a:pathLst>
            </a:custGeom>
            <a:ln w="19050">
              <a:solidFill>
                <a:srgbClr val="0092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7" name="object 37"/>
          <p:cNvGrpSpPr/>
          <p:nvPr/>
        </p:nvGrpSpPr>
        <p:grpSpPr>
          <a:xfrm>
            <a:off x="925449" y="5419725"/>
            <a:ext cx="4756150" cy="483870"/>
            <a:chOff x="925449" y="5419725"/>
            <a:chExt cx="4756150" cy="483870"/>
          </a:xfrm>
        </p:grpSpPr>
        <p:sp>
          <p:nvSpPr>
            <p:cNvPr id="38" name="object 38"/>
            <p:cNvSpPr/>
            <p:nvPr/>
          </p:nvSpPr>
          <p:spPr>
            <a:xfrm>
              <a:off x="1166622" y="5429250"/>
              <a:ext cx="4505325" cy="464820"/>
            </a:xfrm>
            <a:custGeom>
              <a:avLst/>
              <a:gdLst/>
              <a:ahLst/>
              <a:cxnLst/>
              <a:rect l="l" t="t" r="r" b="b"/>
              <a:pathLst>
                <a:path w="4505325" h="464820">
                  <a:moveTo>
                    <a:pt x="4504944" y="464819"/>
                  </a:moveTo>
                  <a:lnTo>
                    <a:pt x="232409" y="464819"/>
                  </a:lnTo>
                  <a:lnTo>
                    <a:pt x="0" y="232409"/>
                  </a:lnTo>
                  <a:lnTo>
                    <a:pt x="232409" y="0"/>
                  </a:lnTo>
                  <a:lnTo>
                    <a:pt x="4504944" y="0"/>
                  </a:lnTo>
                  <a:lnTo>
                    <a:pt x="4504944" y="464819"/>
                  </a:lnTo>
                  <a:close/>
                </a:path>
              </a:pathLst>
            </a:custGeom>
            <a:ln w="19050">
              <a:solidFill>
                <a:srgbClr val="0092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934974" y="5429250"/>
              <a:ext cx="464820" cy="464820"/>
            </a:xfrm>
            <a:custGeom>
              <a:avLst/>
              <a:gdLst/>
              <a:ahLst/>
              <a:cxnLst/>
              <a:rect l="l" t="t" r="r" b="b"/>
              <a:pathLst>
                <a:path w="464819" h="464820">
                  <a:moveTo>
                    <a:pt x="232409" y="0"/>
                  </a:moveTo>
                  <a:lnTo>
                    <a:pt x="185570" y="4720"/>
                  </a:lnTo>
                  <a:lnTo>
                    <a:pt x="141944" y="18258"/>
                  </a:lnTo>
                  <a:lnTo>
                    <a:pt x="102466" y="39681"/>
                  </a:lnTo>
                  <a:lnTo>
                    <a:pt x="68070" y="68056"/>
                  </a:lnTo>
                  <a:lnTo>
                    <a:pt x="39691" y="102449"/>
                  </a:lnTo>
                  <a:lnTo>
                    <a:pt x="18263" y="141928"/>
                  </a:lnTo>
                  <a:lnTo>
                    <a:pt x="4721" y="185559"/>
                  </a:lnTo>
                  <a:lnTo>
                    <a:pt x="0" y="232409"/>
                  </a:lnTo>
                  <a:lnTo>
                    <a:pt x="4721" y="279249"/>
                  </a:lnTo>
                  <a:lnTo>
                    <a:pt x="18263" y="322875"/>
                  </a:lnTo>
                  <a:lnTo>
                    <a:pt x="39691" y="362353"/>
                  </a:lnTo>
                  <a:lnTo>
                    <a:pt x="68070" y="396749"/>
                  </a:lnTo>
                  <a:lnTo>
                    <a:pt x="102466" y="425128"/>
                  </a:lnTo>
                  <a:lnTo>
                    <a:pt x="141944" y="446556"/>
                  </a:lnTo>
                  <a:lnTo>
                    <a:pt x="185570" y="460098"/>
                  </a:lnTo>
                  <a:lnTo>
                    <a:pt x="232409" y="464819"/>
                  </a:lnTo>
                  <a:lnTo>
                    <a:pt x="279260" y="460098"/>
                  </a:lnTo>
                  <a:lnTo>
                    <a:pt x="322891" y="446556"/>
                  </a:lnTo>
                  <a:lnTo>
                    <a:pt x="362370" y="425128"/>
                  </a:lnTo>
                  <a:lnTo>
                    <a:pt x="396763" y="396749"/>
                  </a:lnTo>
                  <a:lnTo>
                    <a:pt x="425138" y="362353"/>
                  </a:lnTo>
                  <a:lnTo>
                    <a:pt x="446561" y="322875"/>
                  </a:lnTo>
                  <a:lnTo>
                    <a:pt x="460099" y="279249"/>
                  </a:lnTo>
                  <a:lnTo>
                    <a:pt x="464819" y="232409"/>
                  </a:lnTo>
                  <a:lnTo>
                    <a:pt x="460099" y="185559"/>
                  </a:lnTo>
                  <a:lnTo>
                    <a:pt x="446561" y="141928"/>
                  </a:lnTo>
                  <a:lnTo>
                    <a:pt x="425138" y="102449"/>
                  </a:lnTo>
                  <a:lnTo>
                    <a:pt x="396763" y="68056"/>
                  </a:lnTo>
                  <a:lnTo>
                    <a:pt x="362370" y="39681"/>
                  </a:lnTo>
                  <a:lnTo>
                    <a:pt x="322891" y="18258"/>
                  </a:lnTo>
                  <a:lnTo>
                    <a:pt x="279260" y="4720"/>
                  </a:lnTo>
                  <a:lnTo>
                    <a:pt x="232409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934974" y="5429250"/>
              <a:ext cx="464820" cy="464820"/>
            </a:xfrm>
            <a:custGeom>
              <a:avLst/>
              <a:gdLst/>
              <a:ahLst/>
              <a:cxnLst/>
              <a:rect l="l" t="t" r="r" b="b"/>
              <a:pathLst>
                <a:path w="464819" h="464820">
                  <a:moveTo>
                    <a:pt x="0" y="232409"/>
                  </a:moveTo>
                  <a:lnTo>
                    <a:pt x="4721" y="185559"/>
                  </a:lnTo>
                  <a:lnTo>
                    <a:pt x="18263" y="141928"/>
                  </a:lnTo>
                  <a:lnTo>
                    <a:pt x="39691" y="102449"/>
                  </a:lnTo>
                  <a:lnTo>
                    <a:pt x="68070" y="68056"/>
                  </a:lnTo>
                  <a:lnTo>
                    <a:pt x="102466" y="39681"/>
                  </a:lnTo>
                  <a:lnTo>
                    <a:pt x="141944" y="18258"/>
                  </a:lnTo>
                  <a:lnTo>
                    <a:pt x="185570" y="4720"/>
                  </a:lnTo>
                  <a:lnTo>
                    <a:pt x="232409" y="0"/>
                  </a:lnTo>
                  <a:lnTo>
                    <a:pt x="279260" y="4720"/>
                  </a:lnTo>
                  <a:lnTo>
                    <a:pt x="322891" y="18258"/>
                  </a:lnTo>
                  <a:lnTo>
                    <a:pt x="362370" y="39681"/>
                  </a:lnTo>
                  <a:lnTo>
                    <a:pt x="396763" y="68056"/>
                  </a:lnTo>
                  <a:lnTo>
                    <a:pt x="425138" y="102449"/>
                  </a:lnTo>
                  <a:lnTo>
                    <a:pt x="446561" y="141928"/>
                  </a:lnTo>
                  <a:lnTo>
                    <a:pt x="460099" y="185559"/>
                  </a:lnTo>
                  <a:lnTo>
                    <a:pt x="464819" y="232409"/>
                  </a:lnTo>
                  <a:lnTo>
                    <a:pt x="460099" y="279249"/>
                  </a:lnTo>
                  <a:lnTo>
                    <a:pt x="446561" y="322875"/>
                  </a:lnTo>
                  <a:lnTo>
                    <a:pt x="425138" y="362353"/>
                  </a:lnTo>
                  <a:lnTo>
                    <a:pt x="396763" y="396749"/>
                  </a:lnTo>
                  <a:lnTo>
                    <a:pt x="362370" y="425128"/>
                  </a:lnTo>
                  <a:lnTo>
                    <a:pt x="322891" y="446556"/>
                  </a:lnTo>
                  <a:lnTo>
                    <a:pt x="279260" y="460098"/>
                  </a:lnTo>
                  <a:lnTo>
                    <a:pt x="232409" y="464819"/>
                  </a:lnTo>
                  <a:lnTo>
                    <a:pt x="185570" y="460098"/>
                  </a:lnTo>
                  <a:lnTo>
                    <a:pt x="141944" y="446556"/>
                  </a:lnTo>
                  <a:lnTo>
                    <a:pt x="102466" y="425128"/>
                  </a:lnTo>
                  <a:lnTo>
                    <a:pt x="68070" y="396749"/>
                  </a:lnTo>
                  <a:lnTo>
                    <a:pt x="39691" y="362353"/>
                  </a:lnTo>
                  <a:lnTo>
                    <a:pt x="18263" y="322875"/>
                  </a:lnTo>
                  <a:lnTo>
                    <a:pt x="4721" y="279249"/>
                  </a:lnTo>
                  <a:lnTo>
                    <a:pt x="0" y="232409"/>
                  </a:lnTo>
                  <a:close/>
                </a:path>
              </a:pathLst>
            </a:custGeom>
            <a:ln w="19050">
              <a:solidFill>
                <a:srgbClr val="0092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1" name="object 41"/>
          <p:cNvSpPr/>
          <p:nvPr/>
        </p:nvSpPr>
        <p:spPr>
          <a:xfrm>
            <a:off x="1166622" y="6032753"/>
            <a:ext cx="4505325" cy="466725"/>
          </a:xfrm>
          <a:custGeom>
            <a:avLst/>
            <a:gdLst/>
            <a:ahLst/>
            <a:cxnLst/>
            <a:rect l="l" t="t" r="r" b="b"/>
            <a:pathLst>
              <a:path w="4505325" h="466725">
                <a:moveTo>
                  <a:pt x="4504944" y="466344"/>
                </a:moveTo>
                <a:lnTo>
                  <a:pt x="233172" y="466344"/>
                </a:lnTo>
                <a:lnTo>
                  <a:pt x="0" y="233172"/>
                </a:lnTo>
                <a:lnTo>
                  <a:pt x="233172" y="0"/>
                </a:lnTo>
                <a:lnTo>
                  <a:pt x="4504944" y="0"/>
                </a:lnTo>
                <a:lnTo>
                  <a:pt x="4504944" y="466344"/>
                </a:lnTo>
                <a:close/>
              </a:path>
            </a:pathLst>
          </a:custGeom>
          <a:ln w="19050">
            <a:solidFill>
              <a:srgbClr val="0092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1519808" y="5531002"/>
            <a:ext cx="4022725" cy="9182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175" algn="ctr">
              <a:lnSpc>
                <a:spcPct val="100000"/>
              </a:lnSpc>
              <a:spcBef>
                <a:spcPts val="95"/>
              </a:spcBef>
            </a:pPr>
            <a:r>
              <a:rPr sz="1300" dirty="0">
                <a:latin typeface="Calibri"/>
                <a:cs typeface="Calibri"/>
              </a:rPr>
              <a:t>This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means</a:t>
            </a:r>
            <a:r>
              <a:rPr sz="1300" spc="-1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want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to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be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informed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of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other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options.</a:t>
            </a:r>
            <a:endParaRPr sz="13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300">
              <a:latin typeface="Calibri"/>
              <a:cs typeface="Calibri"/>
            </a:endParaRPr>
          </a:p>
          <a:p>
            <a:pPr algn="ctr">
              <a:lnSpc>
                <a:spcPts val="1495"/>
              </a:lnSpc>
              <a:spcBef>
                <a:spcPts val="894"/>
              </a:spcBef>
            </a:pPr>
            <a:r>
              <a:rPr sz="1300" dirty="0">
                <a:latin typeface="Calibri"/>
                <a:cs typeface="Calibri"/>
              </a:rPr>
              <a:t>This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means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want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to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have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a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say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in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the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people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who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are</a:t>
            </a:r>
            <a:r>
              <a:rPr sz="1300" spc="-4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hired</a:t>
            </a:r>
            <a:endParaRPr sz="1300">
              <a:latin typeface="Calibri"/>
              <a:cs typeface="Calibri"/>
            </a:endParaRPr>
          </a:p>
          <a:p>
            <a:pPr marL="5080" algn="ctr">
              <a:lnSpc>
                <a:spcPts val="1495"/>
              </a:lnSpc>
            </a:pPr>
            <a:r>
              <a:rPr sz="1300" dirty="0">
                <a:latin typeface="Calibri"/>
                <a:cs typeface="Calibri"/>
              </a:rPr>
              <a:t>to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work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with/for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spc="-25" dirty="0">
                <a:latin typeface="Calibri"/>
                <a:cs typeface="Calibri"/>
              </a:rPr>
              <a:t>me.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43" name="object 43"/>
          <p:cNvGrpSpPr/>
          <p:nvPr/>
        </p:nvGrpSpPr>
        <p:grpSpPr>
          <a:xfrm>
            <a:off x="925449" y="5997321"/>
            <a:ext cx="483870" cy="483870"/>
            <a:chOff x="925449" y="5997321"/>
            <a:chExt cx="483870" cy="483870"/>
          </a:xfrm>
        </p:grpSpPr>
        <p:sp>
          <p:nvSpPr>
            <p:cNvPr id="44" name="object 44"/>
            <p:cNvSpPr/>
            <p:nvPr/>
          </p:nvSpPr>
          <p:spPr>
            <a:xfrm>
              <a:off x="934974" y="6006846"/>
              <a:ext cx="464820" cy="464820"/>
            </a:xfrm>
            <a:custGeom>
              <a:avLst/>
              <a:gdLst/>
              <a:ahLst/>
              <a:cxnLst/>
              <a:rect l="l" t="t" r="r" b="b"/>
              <a:pathLst>
                <a:path w="464819" h="464820">
                  <a:moveTo>
                    <a:pt x="232409" y="0"/>
                  </a:moveTo>
                  <a:lnTo>
                    <a:pt x="185570" y="4721"/>
                  </a:lnTo>
                  <a:lnTo>
                    <a:pt x="141944" y="18263"/>
                  </a:lnTo>
                  <a:lnTo>
                    <a:pt x="102466" y="39691"/>
                  </a:lnTo>
                  <a:lnTo>
                    <a:pt x="68070" y="68070"/>
                  </a:lnTo>
                  <a:lnTo>
                    <a:pt x="39691" y="102466"/>
                  </a:lnTo>
                  <a:lnTo>
                    <a:pt x="18263" y="141944"/>
                  </a:lnTo>
                  <a:lnTo>
                    <a:pt x="4721" y="185570"/>
                  </a:lnTo>
                  <a:lnTo>
                    <a:pt x="0" y="232409"/>
                  </a:lnTo>
                  <a:lnTo>
                    <a:pt x="4721" y="279249"/>
                  </a:lnTo>
                  <a:lnTo>
                    <a:pt x="18263" y="322875"/>
                  </a:lnTo>
                  <a:lnTo>
                    <a:pt x="39691" y="362353"/>
                  </a:lnTo>
                  <a:lnTo>
                    <a:pt x="68070" y="396749"/>
                  </a:lnTo>
                  <a:lnTo>
                    <a:pt x="102466" y="425128"/>
                  </a:lnTo>
                  <a:lnTo>
                    <a:pt x="141944" y="446556"/>
                  </a:lnTo>
                  <a:lnTo>
                    <a:pt x="185570" y="460098"/>
                  </a:lnTo>
                  <a:lnTo>
                    <a:pt x="232409" y="464819"/>
                  </a:lnTo>
                  <a:lnTo>
                    <a:pt x="279260" y="460098"/>
                  </a:lnTo>
                  <a:lnTo>
                    <a:pt x="322891" y="446556"/>
                  </a:lnTo>
                  <a:lnTo>
                    <a:pt x="362370" y="425128"/>
                  </a:lnTo>
                  <a:lnTo>
                    <a:pt x="396763" y="396749"/>
                  </a:lnTo>
                  <a:lnTo>
                    <a:pt x="425138" y="362353"/>
                  </a:lnTo>
                  <a:lnTo>
                    <a:pt x="446561" y="322875"/>
                  </a:lnTo>
                  <a:lnTo>
                    <a:pt x="460099" y="279249"/>
                  </a:lnTo>
                  <a:lnTo>
                    <a:pt x="464819" y="232409"/>
                  </a:lnTo>
                  <a:lnTo>
                    <a:pt x="460099" y="185570"/>
                  </a:lnTo>
                  <a:lnTo>
                    <a:pt x="446561" y="141944"/>
                  </a:lnTo>
                  <a:lnTo>
                    <a:pt x="425138" y="102466"/>
                  </a:lnTo>
                  <a:lnTo>
                    <a:pt x="396763" y="68070"/>
                  </a:lnTo>
                  <a:lnTo>
                    <a:pt x="362370" y="39691"/>
                  </a:lnTo>
                  <a:lnTo>
                    <a:pt x="322891" y="18263"/>
                  </a:lnTo>
                  <a:lnTo>
                    <a:pt x="279260" y="4721"/>
                  </a:lnTo>
                  <a:lnTo>
                    <a:pt x="232409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934974" y="6006846"/>
              <a:ext cx="464820" cy="464820"/>
            </a:xfrm>
            <a:custGeom>
              <a:avLst/>
              <a:gdLst/>
              <a:ahLst/>
              <a:cxnLst/>
              <a:rect l="l" t="t" r="r" b="b"/>
              <a:pathLst>
                <a:path w="464819" h="464820">
                  <a:moveTo>
                    <a:pt x="0" y="232409"/>
                  </a:moveTo>
                  <a:lnTo>
                    <a:pt x="4721" y="185570"/>
                  </a:lnTo>
                  <a:lnTo>
                    <a:pt x="18263" y="141944"/>
                  </a:lnTo>
                  <a:lnTo>
                    <a:pt x="39691" y="102466"/>
                  </a:lnTo>
                  <a:lnTo>
                    <a:pt x="68070" y="68070"/>
                  </a:lnTo>
                  <a:lnTo>
                    <a:pt x="102466" y="39691"/>
                  </a:lnTo>
                  <a:lnTo>
                    <a:pt x="141944" y="18263"/>
                  </a:lnTo>
                  <a:lnTo>
                    <a:pt x="185570" y="4721"/>
                  </a:lnTo>
                  <a:lnTo>
                    <a:pt x="232409" y="0"/>
                  </a:lnTo>
                  <a:lnTo>
                    <a:pt x="279260" y="4721"/>
                  </a:lnTo>
                  <a:lnTo>
                    <a:pt x="322891" y="18263"/>
                  </a:lnTo>
                  <a:lnTo>
                    <a:pt x="362370" y="39691"/>
                  </a:lnTo>
                  <a:lnTo>
                    <a:pt x="396763" y="68070"/>
                  </a:lnTo>
                  <a:lnTo>
                    <a:pt x="425138" y="102466"/>
                  </a:lnTo>
                  <a:lnTo>
                    <a:pt x="446561" y="141944"/>
                  </a:lnTo>
                  <a:lnTo>
                    <a:pt x="460099" y="185570"/>
                  </a:lnTo>
                  <a:lnTo>
                    <a:pt x="464819" y="232409"/>
                  </a:lnTo>
                  <a:lnTo>
                    <a:pt x="460099" y="279249"/>
                  </a:lnTo>
                  <a:lnTo>
                    <a:pt x="446561" y="322875"/>
                  </a:lnTo>
                  <a:lnTo>
                    <a:pt x="425138" y="362353"/>
                  </a:lnTo>
                  <a:lnTo>
                    <a:pt x="396763" y="396749"/>
                  </a:lnTo>
                  <a:lnTo>
                    <a:pt x="362370" y="425128"/>
                  </a:lnTo>
                  <a:lnTo>
                    <a:pt x="322891" y="446556"/>
                  </a:lnTo>
                  <a:lnTo>
                    <a:pt x="279260" y="460098"/>
                  </a:lnTo>
                  <a:lnTo>
                    <a:pt x="232409" y="464819"/>
                  </a:lnTo>
                  <a:lnTo>
                    <a:pt x="185570" y="460098"/>
                  </a:lnTo>
                  <a:lnTo>
                    <a:pt x="141944" y="446556"/>
                  </a:lnTo>
                  <a:lnTo>
                    <a:pt x="102466" y="425128"/>
                  </a:lnTo>
                  <a:lnTo>
                    <a:pt x="68070" y="396749"/>
                  </a:lnTo>
                  <a:lnTo>
                    <a:pt x="39691" y="362353"/>
                  </a:lnTo>
                  <a:lnTo>
                    <a:pt x="18263" y="322875"/>
                  </a:lnTo>
                  <a:lnTo>
                    <a:pt x="4721" y="279249"/>
                  </a:lnTo>
                  <a:lnTo>
                    <a:pt x="0" y="232409"/>
                  </a:lnTo>
                  <a:close/>
                </a:path>
              </a:pathLst>
            </a:custGeom>
            <a:ln w="19050">
              <a:solidFill>
                <a:srgbClr val="0092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6" name="object 46"/>
          <p:cNvSpPr/>
          <p:nvPr/>
        </p:nvSpPr>
        <p:spPr>
          <a:xfrm>
            <a:off x="6816090" y="2408682"/>
            <a:ext cx="4505325" cy="475615"/>
          </a:xfrm>
          <a:custGeom>
            <a:avLst/>
            <a:gdLst/>
            <a:ahLst/>
            <a:cxnLst/>
            <a:rect l="l" t="t" r="r" b="b"/>
            <a:pathLst>
              <a:path w="4505325" h="475614">
                <a:moveTo>
                  <a:pt x="4504943" y="475488"/>
                </a:moveTo>
                <a:lnTo>
                  <a:pt x="237743" y="475488"/>
                </a:lnTo>
                <a:lnTo>
                  <a:pt x="0" y="237743"/>
                </a:lnTo>
                <a:lnTo>
                  <a:pt x="237743" y="0"/>
                </a:lnTo>
                <a:lnTo>
                  <a:pt x="4504943" y="0"/>
                </a:lnTo>
                <a:lnTo>
                  <a:pt x="4504943" y="475488"/>
                </a:lnTo>
                <a:close/>
              </a:path>
            </a:pathLst>
          </a:custGeom>
          <a:ln w="19050">
            <a:solidFill>
              <a:srgbClr val="0092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7392416" y="2514726"/>
            <a:ext cx="359092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dirty="0">
                <a:latin typeface="Calibri"/>
                <a:cs typeface="Calibri"/>
              </a:rPr>
              <a:t>This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means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want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staff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to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listen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to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what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really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want.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48" name="object 48"/>
          <p:cNvGrpSpPr/>
          <p:nvPr/>
        </p:nvGrpSpPr>
        <p:grpSpPr>
          <a:xfrm>
            <a:off x="6568820" y="2399157"/>
            <a:ext cx="494665" cy="494665"/>
            <a:chOff x="6568820" y="2399157"/>
            <a:chExt cx="494665" cy="494665"/>
          </a:xfrm>
        </p:grpSpPr>
        <p:sp>
          <p:nvSpPr>
            <p:cNvPr id="49" name="object 49"/>
            <p:cNvSpPr/>
            <p:nvPr/>
          </p:nvSpPr>
          <p:spPr>
            <a:xfrm>
              <a:off x="6578345" y="2408682"/>
              <a:ext cx="475615" cy="475615"/>
            </a:xfrm>
            <a:custGeom>
              <a:avLst/>
              <a:gdLst/>
              <a:ahLst/>
              <a:cxnLst/>
              <a:rect l="l" t="t" r="r" b="b"/>
              <a:pathLst>
                <a:path w="475615" h="475614">
                  <a:moveTo>
                    <a:pt x="237744" y="0"/>
                  </a:moveTo>
                  <a:lnTo>
                    <a:pt x="189825" y="4829"/>
                  </a:lnTo>
                  <a:lnTo>
                    <a:pt x="145196" y="18680"/>
                  </a:lnTo>
                  <a:lnTo>
                    <a:pt x="104812" y="40598"/>
                  </a:lnTo>
                  <a:lnTo>
                    <a:pt x="69627" y="69627"/>
                  </a:lnTo>
                  <a:lnTo>
                    <a:pt x="40598" y="104812"/>
                  </a:lnTo>
                  <a:lnTo>
                    <a:pt x="18680" y="145196"/>
                  </a:lnTo>
                  <a:lnTo>
                    <a:pt x="4829" y="189825"/>
                  </a:lnTo>
                  <a:lnTo>
                    <a:pt x="0" y="237743"/>
                  </a:lnTo>
                  <a:lnTo>
                    <a:pt x="4829" y="285662"/>
                  </a:lnTo>
                  <a:lnTo>
                    <a:pt x="18680" y="330291"/>
                  </a:lnTo>
                  <a:lnTo>
                    <a:pt x="40598" y="370675"/>
                  </a:lnTo>
                  <a:lnTo>
                    <a:pt x="69627" y="405860"/>
                  </a:lnTo>
                  <a:lnTo>
                    <a:pt x="104812" y="434889"/>
                  </a:lnTo>
                  <a:lnTo>
                    <a:pt x="145196" y="456807"/>
                  </a:lnTo>
                  <a:lnTo>
                    <a:pt x="189825" y="470658"/>
                  </a:lnTo>
                  <a:lnTo>
                    <a:pt x="237744" y="475488"/>
                  </a:lnTo>
                  <a:lnTo>
                    <a:pt x="285662" y="470658"/>
                  </a:lnTo>
                  <a:lnTo>
                    <a:pt x="330291" y="456807"/>
                  </a:lnTo>
                  <a:lnTo>
                    <a:pt x="370675" y="434889"/>
                  </a:lnTo>
                  <a:lnTo>
                    <a:pt x="405860" y="405860"/>
                  </a:lnTo>
                  <a:lnTo>
                    <a:pt x="434889" y="370675"/>
                  </a:lnTo>
                  <a:lnTo>
                    <a:pt x="456807" y="330291"/>
                  </a:lnTo>
                  <a:lnTo>
                    <a:pt x="470658" y="285662"/>
                  </a:lnTo>
                  <a:lnTo>
                    <a:pt x="475487" y="237743"/>
                  </a:lnTo>
                  <a:lnTo>
                    <a:pt x="470658" y="189825"/>
                  </a:lnTo>
                  <a:lnTo>
                    <a:pt x="456807" y="145196"/>
                  </a:lnTo>
                  <a:lnTo>
                    <a:pt x="434889" y="104812"/>
                  </a:lnTo>
                  <a:lnTo>
                    <a:pt x="405860" y="69627"/>
                  </a:lnTo>
                  <a:lnTo>
                    <a:pt x="370675" y="40598"/>
                  </a:lnTo>
                  <a:lnTo>
                    <a:pt x="330291" y="18680"/>
                  </a:lnTo>
                  <a:lnTo>
                    <a:pt x="285662" y="4829"/>
                  </a:lnTo>
                  <a:lnTo>
                    <a:pt x="237744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578345" y="2408682"/>
              <a:ext cx="475615" cy="475615"/>
            </a:xfrm>
            <a:custGeom>
              <a:avLst/>
              <a:gdLst/>
              <a:ahLst/>
              <a:cxnLst/>
              <a:rect l="l" t="t" r="r" b="b"/>
              <a:pathLst>
                <a:path w="475615" h="475614">
                  <a:moveTo>
                    <a:pt x="0" y="237743"/>
                  </a:moveTo>
                  <a:lnTo>
                    <a:pt x="4829" y="189825"/>
                  </a:lnTo>
                  <a:lnTo>
                    <a:pt x="18680" y="145196"/>
                  </a:lnTo>
                  <a:lnTo>
                    <a:pt x="40598" y="104812"/>
                  </a:lnTo>
                  <a:lnTo>
                    <a:pt x="69627" y="69627"/>
                  </a:lnTo>
                  <a:lnTo>
                    <a:pt x="104812" y="40598"/>
                  </a:lnTo>
                  <a:lnTo>
                    <a:pt x="145196" y="18680"/>
                  </a:lnTo>
                  <a:lnTo>
                    <a:pt x="189825" y="4829"/>
                  </a:lnTo>
                  <a:lnTo>
                    <a:pt x="237744" y="0"/>
                  </a:lnTo>
                  <a:lnTo>
                    <a:pt x="285662" y="4829"/>
                  </a:lnTo>
                  <a:lnTo>
                    <a:pt x="330291" y="18680"/>
                  </a:lnTo>
                  <a:lnTo>
                    <a:pt x="370675" y="40598"/>
                  </a:lnTo>
                  <a:lnTo>
                    <a:pt x="405860" y="69627"/>
                  </a:lnTo>
                  <a:lnTo>
                    <a:pt x="434889" y="104812"/>
                  </a:lnTo>
                  <a:lnTo>
                    <a:pt x="456807" y="145196"/>
                  </a:lnTo>
                  <a:lnTo>
                    <a:pt x="470658" y="189825"/>
                  </a:lnTo>
                  <a:lnTo>
                    <a:pt x="475487" y="237743"/>
                  </a:lnTo>
                  <a:lnTo>
                    <a:pt x="470658" y="285662"/>
                  </a:lnTo>
                  <a:lnTo>
                    <a:pt x="456807" y="330291"/>
                  </a:lnTo>
                  <a:lnTo>
                    <a:pt x="434889" y="370675"/>
                  </a:lnTo>
                  <a:lnTo>
                    <a:pt x="405860" y="405860"/>
                  </a:lnTo>
                  <a:lnTo>
                    <a:pt x="370675" y="434889"/>
                  </a:lnTo>
                  <a:lnTo>
                    <a:pt x="330291" y="456807"/>
                  </a:lnTo>
                  <a:lnTo>
                    <a:pt x="285662" y="470658"/>
                  </a:lnTo>
                  <a:lnTo>
                    <a:pt x="237744" y="475488"/>
                  </a:lnTo>
                  <a:lnTo>
                    <a:pt x="189825" y="470658"/>
                  </a:lnTo>
                  <a:lnTo>
                    <a:pt x="145196" y="456807"/>
                  </a:lnTo>
                  <a:lnTo>
                    <a:pt x="104812" y="434889"/>
                  </a:lnTo>
                  <a:lnTo>
                    <a:pt x="69627" y="405860"/>
                  </a:lnTo>
                  <a:lnTo>
                    <a:pt x="40598" y="370675"/>
                  </a:lnTo>
                  <a:lnTo>
                    <a:pt x="18680" y="330291"/>
                  </a:lnTo>
                  <a:lnTo>
                    <a:pt x="4829" y="285662"/>
                  </a:lnTo>
                  <a:lnTo>
                    <a:pt x="0" y="237743"/>
                  </a:lnTo>
                  <a:close/>
                </a:path>
              </a:pathLst>
            </a:custGeom>
            <a:ln w="19050">
              <a:solidFill>
                <a:srgbClr val="0092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1" name="object 51"/>
          <p:cNvSpPr/>
          <p:nvPr/>
        </p:nvSpPr>
        <p:spPr>
          <a:xfrm>
            <a:off x="6816090" y="3025901"/>
            <a:ext cx="4505325" cy="475615"/>
          </a:xfrm>
          <a:custGeom>
            <a:avLst/>
            <a:gdLst/>
            <a:ahLst/>
            <a:cxnLst/>
            <a:rect l="l" t="t" r="r" b="b"/>
            <a:pathLst>
              <a:path w="4505325" h="475614">
                <a:moveTo>
                  <a:pt x="4504943" y="475488"/>
                </a:moveTo>
                <a:lnTo>
                  <a:pt x="237743" y="475488"/>
                </a:lnTo>
                <a:lnTo>
                  <a:pt x="0" y="237744"/>
                </a:lnTo>
                <a:lnTo>
                  <a:pt x="237743" y="0"/>
                </a:lnTo>
                <a:lnTo>
                  <a:pt x="4504943" y="0"/>
                </a:lnTo>
                <a:lnTo>
                  <a:pt x="4504943" y="475488"/>
                </a:lnTo>
                <a:close/>
              </a:path>
            </a:pathLst>
          </a:custGeom>
          <a:ln w="19050">
            <a:solidFill>
              <a:srgbClr val="0092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7189978" y="3041395"/>
            <a:ext cx="3990975" cy="404495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618615" marR="5080" indent="-1606550">
              <a:lnSpc>
                <a:spcPts val="1430"/>
              </a:lnSpc>
              <a:spcBef>
                <a:spcPts val="250"/>
              </a:spcBef>
            </a:pPr>
            <a:r>
              <a:rPr sz="1300" dirty="0">
                <a:latin typeface="Calibri"/>
                <a:cs typeface="Calibri"/>
              </a:rPr>
              <a:t>This</a:t>
            </a:r>
            <a:r>
              <a:rPr sz="1300" spc="-4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means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</a:t>
            </a:r>
            <a:r>
              <a:rPr sz="1300" spc="-4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may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change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my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mind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before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my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goal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has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spc="-20" dirty="0">
                <a:latin typeface="Calibri"/>
                <a:cs typeface="Calibri"/>
              </a:rPr>
              <a:t>been </a:t>
            </a:r>
            <a:r>
              <a:rPr sz="1300" spc="-10" dirty="0">
                <a:latin typeface="Calibri"/>
                <a:cs typeface="Calibri"/>
              </a:rPr>
              <a:t>completed.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53" name="object 53"/>
          <p:cNvGrpSpPr/>
          <p:nvPr/>
        </p:nvGrpSpPr>
        <p:grpSpPr>
          <a:xfrm>
            <a:off x="6568820" y="3016376"/>
            <a:ext cx="494665" cy="494665"/>
            <a:chOff x="6568820" y="3016376"/>
            <a:chExt cx="494665" cy="494665"/>
          </a:xfrm>
        </p:grpSpPr>
        <p:sp>
          <p:nvSpPr>
            <p:cNvPr id="54" name="object 54"/>
            <p:cNvSpPr/>
            <p:nvPr/>
          </p:nvSpPr>
          <p:spPr>
            <a:xfrm>
              <a:off x="6578345" y="3025901"/>
              <a:ext cx="475615" cy="475615"/>
            </a:xfrm>
            <a:custGeom>
              <a:avLst/>
              <a:gdLst/>
              <a:ahLst/>
              <a:cxnLst/>
              <a:rect l="l" t="t" r="r" b="b"/>
              <a:pathLst>
                <a:path w="475615" h="475614">
                  <a:moveTo>
                    <a:pt x="237744" y="0"/>
                  </a:moveTo>
                  <a:lnTo>
                    <a:pt x="189825" y="4829"/>
                  </a:lnTo>
                  <a:lnTo>
                    <a:pt x="145196" y="18680"/>
                  </a:lnTo>
                  <a:lnTo>
                    <a:pt x="104812" y="40598"/>
                  </a:lnTo>
                  <a:lnTo>
                    <a:pt x="69627" y="69627"/>
                  </a:lnTo>
                  <a:lnTo>
                    <a:pt x="40598" y="104812"/>
                  </a:lnTo>
                  <a:lnTo>
                    <a:pt x="18680" y="145196"/>
                  </a:lnTo>
                  <a:lnTo>
                    <a:pt x="4829" y="189825"/>
                  </a:lnTo>
                  <a:lnTo>
                    <a:pt x="0" y="237744"/>
                  </a:lnTo>
                  <a:lnTo>
                    <a:pt x="4829" y="285662"/>
                  </a:lnTo>
                  <a:lnTo>
                    <a:pt x="18680" y="330291"/>
                  </a:lnTo>
                  <a:lnTo>
                    <a:pt x="40598" y="370675"/>
                  </a:lnTo>
                  <a:lnTo>
                    <a:pt x="69627" y="405860"/>
                  </a:lnTo>
                  <a:lnTo>
                    <a:pt x="104812" y="434889"/>
                  </a:lnTo>
                  <a:lnTo>
                    <a:pt x="145196" y="456807"/>
                  </a:lnTo>
                  <a:lnTo>
                    <a:pt x="189825" y="470658"/>
                  </a:lnTo>
                  <a:lnTo>
                    <a:pt x="237744" y="475488"/>
                  </a:lnTo>
                  <a:lnTo>
                    <a:pt x="285662" y="470658"/>
                  </a:lnTo>
                  <a:lnTo>
                    <a:pt x="330291" y="456807"/>
                  </a:lnTo>
                  <a:lnTo>
                    <a:pt x="370675" y="434889"/>
                  </a:lnTo>
                  <a:lnTo>
                    <a:pt x="405860" y="405860"/>
                  </a:lnTo>
                  <a:lnTo>
                    <a:pt x="434889" y="370675"/>
                  </a:lnTo>
                  <a:lnTo>
                    <a:pt x="456807" y="330291"/>
                  </a:lnTo>
                  <a:lnTo>
                    <a:pt x="470658" y="285662"/>
                  </a:lnTo>
                  <a:lnTo>
                    <a:pt x="475487" y="237744"/>
                  </a:lnTo>
                  <a:lnTo>
                    <a:pt x="470658" y="189825"/>
                  </a:lnTo>
                  <a:lnTo>
                    <a:pt x="456807" y="145196"/>
                  </a:lnTo>
                  <a:lnTo>
                    <a:pt x="434889" y="104812"/>
                  </a:lnTo>
                  <a:lnTo>
                    <a:pt x="405860" y="69627"/>
                  </a:lnTo>
                  <a:lnTo>
                    <a:pt x="370675" y="40598"/>
                  </a:lnTo>
                  <a:lnTo>
                    <a:pt x="330291" y="18680"/>
                  </a:lnTo>
                  <a:lnTo>
                    <a:pt x="285662" y="4829"/>
                  </a:lnTo>
                  <a:lnTo>
                    <a:pt x="237744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578345" y="3025901"/>
              <a:ext cx="475615" cy="475615"/>
            </a:xfrm>
            <a:custGeom>
              <a:avLst/>
              <a:gdLst/>
              <a:ahLst/>
              <a:cxnLst/>
              <a:rect l="l" t="t" r="r" b="b"/>
              <a:pathLst>
                <a:path w="475615" h="475614">
                  <a:moveTo>
                    <a:pt x="0" y="237744"/>
                  </a:moveTo>
                  <a:lnTo>
                    <a:pt x="4829" y="189825"/>
                  </a:lnTo>
                  <a:lnTo>
                    <a:pt x="18680" y="145196"/>
                  </a:lnTo>
                  <a:lnTo>
                    <a:pt x="40598" y="104812"/>
                  </a:lnTo>
                  <a:lnTo>
                    <a:pt x="69627" y="69627"/>
                  </a:lnTo>
                  <a:lnTo>
                    <a:pt x="104812" y="40598"/>
                  </a:lnTo>
                  <a:lnTo>
                    <a:pt x="145196" y="18680"/>
                  </a:lnTo>
                  <a:lnTo>
                    <a:pt x="189825" y="4829"/>
                  </a:lnTo>
                  <a:lnTo>
                    <a:pt x="237744" y="0"/>
                  </a:lnTo>
                  <a:lnTo>
                    <a:pt x="285662" y="4829"/>
                  </a:lnTo>
                  <a:lnTo>
                    <a:pt x="330291" y="18680"/>
                  </a:lnTo>
                  <a:lnTo>
                    <a:pt x="370675" y="40598"/>
                  </a:lnTo>
                  <a:lnTo>
                    <a:pt x="405860" y="69627"/>
                  </a:lnTo>
                  <a:lnTo>
                    <a:pt x="434889" y="104812"/>
                  </a:lnTo>
                  <a:lnTo>
                    <a:pt x="456807" y="145196"/>
                  </a:lnTo>
                  <a:lnTo>
                    <a:pt x="470658" y="189825"/>
                  </a:lnTo>
                  <a:lnTo>
                    <a:pt x="475487" y="237744"/>
                  </a:lnTo>
                  <a:lnTo>
                    <a:pt x="470658" y="285662"/>
                  </a:lnTo>
                  <a:lnTo>
                    <a:pt x="456807" y="330291"/>
                  </a:lnTo>
                  <a:lnTo>
                    <a:pt x="434889" y="370675"/>
                  </a:lnTo>
                  <a:lnTo>
                    <a:pt x="405860" y="405860"/>
                  </a:lnTo>
                  <a:lnTo>
                    <a:pt x="370675" y="434889"/>
                  </a:lnTo>
                  <a:lnTo>
                    <a:pt x="330291" y="456807"/>
                  </a:lnTo>
                  <a:lnTo>
                    <a:pt x="285662" y="470658"/>
                  </a:lnTo>
                  <a:lnTo>
                    <a:pt x="237744" y="475488"/>
                  </a:lnTo>
                  <a:lnTo>
                    <a:pt x="189825" y="470658"/>
                  </a:lnTo>
                  <a:lnTo>
                    <a:pt x="145196" y="456807"/>
                  </a:lnTo>
                  <a:lnTo>
                    <a:pt x="104812" y="434889"/>
                  </a:lnTo>
                  <a:lnTo>
                    <a:pt x="69627" y="405860"/>
                  </a:lnTo>
                  <a:lnTo>
                    <a:pt x="40598" y="370675"/>
                  </a:lnTo>
                  <a:lnTo>
                    <a:pt x="18680" y="330291"/>
                  </a:lnTo>
                  <a:lnTo>
                    <a:pt x="4829" y="285662"/>
                  </a:lnTo>
                  <a:lnTo>
                    <a:pt x="0" y="237744"/>
                  </a:lnTo>
                  <a:close/>
                </a:path>
              </a:pathLst>
            </a:custGeom>
            <a:ln w="19050">
              <a:solidFill>
                <a:srgbClr val="0092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6" name="object 56"/>
          <p:cNvSpPr/>
          <p:nvPr/>
        </p:nvSpPr>
        <p:spPr>
          <a:xfrm>
            <a:off x="6816090" y="3643121"/>
            <a:ext cx="4505325" cy="475615"/>
          </a:xfrm>
          <a:custGeom>
            <a:avLst/>
            <a:gdLst/>
            <a:ahLst/>
            <a:cxnLst/>
            <a:rect l="l" t="t" r="r" b="b"/>
            <a:pathLst>
              <a:path w="4505325" h="475614">
                <a:moveTo>
                  <a:pt x="4504943" y="475488"/>
                </a:moveTo>
                <a:lnTo>
                  <a:pt x="237743" y="475488"/>
                </a:lnTo>
                <a:lnTo>
                  <a:pt x="0" y="237744"/>
                </a:lnTo>
                <a:lnTo>
                  <a:pt x="237743" y="0"/>
                </a:lnTo>
                <a:lnTo>
                  <a:pt x="4504943" y="0"/>
                </a:lnTo>
                <a:lnTo>
                  <a:pt x="4504943" y="475488"/>
                </a:lnTo>
                <a:close/>
              </a:path>
            </a:pathLst>
          </a:custGeom>
          <a:ln w="19050">
            <a:solidFill>
              <a:srgbClr val="0092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 txBox="1"/>
          <p:nvPr/>
        </p:nvSpPr>
        <p:spPr>
          <a:xfrm>
            <a:off x="7176007" y="3749421"/>
            <a:ext cx="401764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dirty="0">
                <a:latin typeface="Calibri"/>
                <a:cs typeface="Calibri"/>
              </a:rPr>
              <a:t>This</a:t>
            </a:r>
            <a:r>
              <a:rPr sz="1300" spc="-4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means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may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have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to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ask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for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help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in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achieving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my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goals.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58" name="object 58"/>
          <p:cNvGrpSpPr/>
          <p:nvPr/>
        </p:nvGrpSpPr>
        <p:grpSpPr>
          <a:xfrm>
            <a:off x="6568820" y="3633596"/>
            <a:ext cx="494665" cy="494665"/>
            <a:chOff x="6568820" y="3633596"/>
            <a:chExt cx="494665" cy="494665"/>
          </a:xfrm>
        </p:grpSpPr>
        <p:sp>
          <p:nvSpPr>
            <p:cNvPr id="59" name="object 59"/>
            <p:cNvSpPr/>
            <p:nvPr/>
          </p:nvSpPr>
          <p:spPr>
            <a:xfrm>
              <a:off x="6578345" y="3643121"/>
              <a:ext cx="475615" cy="475615"/>
            </a:xfrm>
            <a:custGeom>
              <a:avLst/>
              <a:gdLst/>
              <a:ahLst/>
              <a:cxnLst/>
              <a:rect l="l" t="t" r="r" b="b"/>
              <a:pathLst>
                <a:path w="475615" h="475614">
                  <a:moveTo>
                    <a:pt x="237744" y="0"/>
                  </a:moveTo>
                  <a:lnTo>
                    <a:pt x="189825" y="4829"/>
                  </a:lnTo>
                  <a:lnTo>
                    <a:pt x="145196" y="18680"/>
                  </a:lnTo>
                  <a:lnTo>
                    <a:pt x="104812" y="40598"/>
                  </a:lnTo>
                  <a:lnTo>
                    <a:pt x="69627" y="69627"/>
                  </a:lnTo>
                  <a:lnTo>
                    <a:pt x="40598" y="104812"/>
                  </a:lnTo>
                  <a:lnTo>
                    <a:pt x="18680" y="145196"/>
                  </a:lnTo>
                  <a:lnTo>
                    <a:pt x="4829" y="189825"/>
                  </a:lnTo>
                  <a:lnTo>
                    <a:pt x="0" y="237744"/>
                  </a:lnTo>
                  <a:lnTo>
                    <a:pt x="4829" y="285662"/>
                  </a:lnTo>
                  <a:lnTo>
                    <a:pt x="18680" y="330291"/>
                  </a:lnTo>
                  <a:lnTo>
                    <a:pt x="40598" y="370675"/>
                  </a:lnTo>
                  <a:lnTo>
                    <a:pt x="69627" y="405860"/>
                  </a:lnTo>
                  <a:lnTo>
                    <a:pt x="104812" y="434889"/>
                  </a:lnTo>
                  <a:lnTo>
                    <a:pt x="145196" y="456807"/>
                  </a:lnTo>
                  <a:lnTo>
                    <a:pt x="189825" y="470658"/>
                  </a:lnTo>
                  <a:lnTo>
                    <a:pt x="237744" y="475488"/>
                  </a:lnTo>
                  <a:lnTo>
                    <a:pt x="285662" y="470658"/>
                  </a:lnTo>
                  <a:lnTo>
                    <a:pt x="330291" y="456807"/>
                  </a:lnTo>
                  <a:lnTo>
                    <a:pt x="370675" y="434889"/>
                  </a:lnTo>
                  <a:lnTo>
                    <a:pt x="405860" y="405860"/>
                  </a:lnTo>
                  <a:lnTo>
                    <a:pt x="434889" y="370675"/>
                  </a:lnTo>
                  <a:lnTo>
                    <a:pt x="456807" y="330291"/>
                  </a:lnTo>
                  <a:lnTo>
                    <a:pt x="470658" y="285662"/>
                  </a:lnTo>
                  <a:lnTo>
                    <a:pt x="475487" y="237744"/>
                  </a:lnTo>
                  <a:lnTo>
                    <a:pt x="470658" y="189825"/>
                  </a:lnTo>
                  <a:lnTo>
                    <a:pt x="456807" y="145196"/>
                  </a:lnTo>
                  <a:lnTo>
                    <a:pt x="434889" y="104812"/>
                  </a:lnTo>
                  <a:lnTo>
                    <a:pt x="405860" y="69627"/>
                  </a:lnTo>
                  <a:lnTo>
                    <a:pt x="370675" y="40598"/>
                  </a:lnTo>
                  <a:lnTo>
                    <a:pt x="330291" y="18680"/>
                  </a:lnTo>
                  <a:lnTo>
                    <a:pt x="285662" y="4829"/>
                  </a:lnTo>
                  <a:lnTo>
                    <a:pt x="237744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578345" y="3643121"/>
              <a:ext cx="475615" cy="475615"/>
            </a:xfrm>
            <a:custGeom>
              <a:avLst/>
              <a:gdLst/>
              <a:ahLst/>
              <a:cxnLst/>
              <a:rect l="l" t="t" r="r" b="b"/>
              <a:pathLst>
                <a:path w="475615" h="475614">
                  <a:moveTo>
                    <a:pt x="0" y="237744"/>
                  </a:moveTo>
                  <a:lnTo>
                    <a:pt x="4829" y="189825"/>
                  </a:lnTo>
                  <a:lnTo>
                    <a:pt x="18680" y="145196"/>
                  </a:lnTo>
                  <a:lnTo>
                    <a:pt x="40598" y="104812"/>
                  </a:lnTo>
                  <a:lnTo>
                    <a:pt x="69627" y="69627"/>
                  </a:lnTo>
                  <a:lnTo>
                    <a:pt x="104812" y="40598"/>
                  </a:lnTo>
                  <a:lnTo>
                    <a:pt x="145196" y="18680"/>
                  </a:lnTo>
                  <a:lnTo>
                    <a:pt x="189825" y="4829"/>
                  </a:lnTo>
                  <a:lnTo>
                    <a:pt x="237744" y="0"/>
                  </a:lnTo>
                  <a:lnTo>
                    <a:pt x="285662" y="4829"/>
                  </a:lnTo>
                  <a:lnTo>
                    <a:pt x="330291" y="18680"/>
                  </a:lnTo>
                  <a:lnTo>
                    <a:pt x="370675" y="40598"/>
                  </a:lnTo>
                  <a:lnTo>
                    <a:pt x="405860" y="69627"/>
                  </a:lnTo>
                  <a:lnTo>
                    <a:pt x="434889" y="104812"/>
                  </a:lnTo>
                  <a:lnTo>
                    <a:pt x="456807" y="145196"/>
                  </a:lnTo>
                  <a:lnTo>
                    <a:pt x="470658" y="189825"/>
                  </a:lnTo>
                  <a:lnTo>
                    <a:pt x="475487" y="237744"/>
                  </a:lnTo>
                  <a:lnTo>
                    <a:pt x="470658" y="285662"/>
                  </a:lnTo>
                  <a:lnTo>
                    <a:pt x="456807" y="330291"/>
                  </a:lnTo>
                  <a:lnTo>
                    <a:pt x="434889" y="370675"/>
                  </a:lnTo>
                  <a:lnTo>
                    <a:pt x="405860" y="405860"/>
                  </a:lnTo>
                  <a:lnTo>
                    <a:pt x="370675" y="434889"/>
                  </a:lnTo>
                  <a:lnTo>
                    <a:pt x="330291" y="456807"/>
                  </a:lnTo>
                  <a:lnTo>
                    <a:pt x="285662" y="470658"/>
                  </a:lnTo>
                  <a:lnTo>
                    <a:pt x="237744" y="475488"/>
                  </a:lnTo>
                  <a:lnTo>
                    <a:pt x="189825" y="470658"/>
                  </a:lnTo>
                  <a:lnTo>
                    <a:pt x="145196" y="456807"/>
                  </a:lnTo>
                  <a:lnTo>
                    <a:pt x="104812" y="434889"/>
                  </a:lnTo>
                  <a:lnTo>
                    <a:pt x="69627" y="405860"/>
                  </a:lnTo>
                  <a:lnTo>
                    <a:pt x="40598" y="370675"/>
                  </a:lnTo>
                  <a:lnTo>
                    <a:pt x="18680" y="330291"/>
                  </a:lnTo>
                  <a:lnTo>
                    <a:pt x="4829" y="285662"/>
                  </a:lnTo>
                  <a:lnTo>
                    <a:pt x="0" y="237744"/>
                  </a:lnTo>
                  <a:close/>
                </a:path>
              </a:pathLst>
            </a:custGeom>
            <a:ln w="19050">
              <a:solidFill>
                <a:srgbClr val="0092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1" name="object 61"/>
          <p:cNvSpPr/>
          <p:nvPr/>
        </p:nvSpPr>
        <p:spPr>
          <a:xfrm>
            <a:off x="6816090" y="4260341"/>
            <a:ext cx="4505325" cy="475615"/>
          </a:xfrm>
          <a:custGeom>
            <a:avLst/>
            <a:gdLst/>
            <a:ahLst/>
            <a:cxnLst/>
            <a:rect l="l" t="t" r="r" b="b"/>
            <a:pathLst>
              <a:path w="4505325" h="475614">
                <a:moveTo>
                  <a:pt x="4504943" y="475487"/>
                </a:moveTo>
                <a:lnTo>
                  <a:pt x="237743" y="475487"/>
                </a:lnTo>
                <a:lnTo>
                  <a:pt x="0" y="237743"/>
                </a:lnTo>
                <a:lnTo>
                  <a:pt x="237743" y="0"/>
                </a:lnTo>
                <a:lnTo>
                  <a:pt x="4504943" y="0"/>
                </a:lnTo>
                <a:lnTo>
                  <a:pt x="4504943" y="475487"/>
                </a:lnTo>
                <a:close/>
              </a:path>
            </a:pathLst>
          </a:custGeom>
          <a:ln w="19050">
            <a:solidFill>
              <a:srgbClr val="0092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 txBox="1"/>
          <p:nvPr/>
        </p:nvSpPr>
        <p:spPr>
          <a:xfrm>
            <a:off x="7269226" y="4276090"/>
            <a:ext cx="3832225" cy="404495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922019" marR="5080" indent="-909955">
              <a:lnSpc>
                <a:spcPts val="1430"/>
              </a:lnSpc>
              <a:spcBef>
                <a:spcPts val="250"/>
              </a:spcBef>
            </a:pPr>
            <a:r>
              <a:rPr sz="1300" dirty="0">
                <a:latin typeface="Calibri"/>
                <a:cs typeface="Calibri"/>
              </a:rPr>
              <a:t>This</a:t>
            </a:r>
            <a:r>
              <a:rPr sz="1300" spc="-4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means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staff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may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need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to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set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up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training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programs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spc="-25" dirty="0">
                <a:latin typeface="Calibri"/>
                <a:cs typeface="Calibri"/>
              </a:rPr>
              <a:t>to </a:t>
            </a:r>
            <a:r>
              <a:rPr sz="1300" dirty="0">
                <a:latin typeface="Calibri"/>
                <a:cs typeface="Calibri"/>
              </a:rPr>
              <a:t>assist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me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in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reaching</a:t>
            </a:r>
            <a:r>
              <a:rPr sz="1300" spc="-4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my</a:t>
            </a:r>
            <a:r>
              <a:rPr sz="1300" spc="-20" dirty="0">
                <a:latin typeface="Calibri"/>
                <a:cs typeface="Calibri"/>
              </a:rPr>
              <a:t> goal.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63" name="object 63"/>
          <p:cNvGrpSpPr/>
          <p:nvPr/>
        </p:nvGrpSpPr>
        <p:grpSpPr>
          <a:xfrm>
            <a:off x="6568820" y="4250816"/>
            <a:ext cx="494665" cy="494665"/>
            <a:chOff x="6568820" y="4250816"/>
            <a:chExt cx="494665" cy="494665"/>
          </a:xfrm>
        </p:grpSpPr>
        <p:sp>
          <p:nvSpPr>
            <p:cNvPr id="64" name="object 64"/>
            <p:cNvSpPr/>
            <p:nvPr/>
          </p:nvSpPr>
          <p:spPr>
            <a:xfrm>
              <a:off x="6578345" y="4260341"/>
              <a:ext cx="475615" cy="475615"/>
            </a:xfrm>
            <a:custGeom>
              <a:avLst/>
              <a:gdLst/>
              <a:ahLst/>
              <a:cxnLst/>
              <a:rect l="l" t="t" r="r" b="b"/>
              <a:pathLst>
                <a:path w="475615" h="475614">
                  <a:moveTo>
                    <a:pt x="237744" y="0"/>
                  </a:moveTo>
                  <a:lnTo>
                    <a:pt x="189825" y="4829"/>
                  </a:lnTo>
                  <a:lnTo>
                    <a:pt x="145196" y="18680"/>
                  </a:lnTo>
                  <a:lnTo>
                    <a:pt x="104812" y="40598"/>
                  </a:lnTo>
                  <a:lnTo>
                    <a:pt x="69627" y="69627"/>
                  </a:lnTo>
                  <a:lnTo>
                    <a:pt x="40598" y="104812"/>
                  </a:lnTo>
                  <a:lnTo>
                    <a:pt x="18680" y="145196"/>
                  </a:lnTo>
                  <a:lnTo>
                    <a:pt x="4829" y="189825"/>
                  </a:lnTo>
                  <a:lnTo>
                    <a:pt x="0" y="237743"/>
                  </a:lnTo>
                  <a:lnTo>
                    <a:pt x="4829" y="285662"/>
                  </a:lnTo>
                  <a:lnTo>
                    <a:pt x="18680" y="330291"/>
                  </a:lnTo>
                  <a:lnTo>
                    <a:pt x="40598" y="370675"/>
                  </a:lnTo>
                  <a:lnTo>
                    <a:pt x="69627" y="405860"/>
                  </a:lnTo>
                  <a:lnTo>
                    <a:pt x="104812" y="434889"/>
                  </a:lnTo>
                  <a:lnTo>
                    <a:pt x="145196" y="456807"/>
                  </a:lnTo>
                  <a:lnTo>
                    <a:pt x="189825" y="470658"/>
                  </a:lnTo>
                  <a:lnTo>
                    <a:pt x="237744" y="475487"/>
                  </a:lnTo>
                  <a:lnTo>
                    <a:pt x="285662" y="470658"/>
                  </a:lnTo>
                  <a:lnTo>
                    <a:pt x="330291" y="456807"/>
                  </a:lnTo>
                  <a:lnTo>
                    <a:pt x="370675" y="434889"/>
                  </a:lnTo>
                  <a:lnTo>
                    <a:pt x="405860" y="405860"/>
                  </a:lnTo>
                  <a:lnTo>
                    <a:pt x="434889" y="370675"/>
                  </a:lnTo>
                  <a:lnTo>
                    <a:pt x="456807" y="330291"/>
                  </a:lnTo>
                  <a:lnTo>
                    <a:pt x="470658" y="285662"/>
                  </a:lnTo>
                  <a:lnTo>
                    <a:pt x="475487" y="237743"/>
                  </a:lnTo>
                  <a:lnTo>
                    <a:pt x="470658" y="189825"/>
                  </a:lnTo>
                  <a:lnTo>
                    <a:pt x="456807" y="145196"/>
                  </a:lnTo>
                  <a:lnTo>
                    <a:pt x="434889" y="104812"/>
                  </a:lnTo>
                  <a:lnTo>
                    <a:pt x="405860" y="69627"/>
                  </a:lnTo>
                  <a:lnTo>
                    <a:pt x="370675" y="40598"/>
                  </a:lnTo>
                  <a:lnTo>
                    <a:pt x="330291" y="18680"/>
                  </a:lnTo>
                  <a:lnTo>
                    <a:pt x="285662" y="4829"/>
                  </a:lnTo>
                  <a:lnTo>
                    <a:pt x="237744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578345" y="4260341"/>
              <a:ext cx="475615" cy="475615"/>
            </a:xfrm>
            <a:custGeom>
              <a:avLst/>
              <a:gdLst/>
              <a:ahLst/>
              <a:cxnLst/>
              <a:rect l="l" t="t" r="r" b="b"/>
              <a:pathLst>
                <a:path w="475615" h="475614">
                  <a:moveTo>
                    <a:pt x="0" y="237743"/>
                  </a:moveTo>
                  <a:lnTo>
                    <a:pt x="4829" y="189825"/>
                  </a:lnTo>
                  <a:lnTo>
                    <a:pt x="18680" y="145196"/>
                  </a:lnTo>
                  <a:lnTo>
                    <a:pt x="40598" y="104812"/>
                  </a:lnTo>
                  <a:lnTo>
                    <a:pt x="69627" y="69627"/>
                  </a:lnTo>
                  <a:lnTo>
                    <a:pt x="104812" y="40598"/>
                  </a:lnTo>
                  <a:lnTo>
                    <a:pt x="145196" y="18680"/>
                  </a:lnTo>
                  <a:lnTo>
                    <a:pt x="189825" y="4829"/>
                  </a:lnTo>
                  <a:lnTo>
                    <a:pt x="237744" y="0"/>
                  </a:lnTo>
                  <a:lnTo>
                    <a:pt x="285662" y="4829"/>
                  </a:lnTo>
                  <a:lnTo>
                    <a:pt x="330291" y="18680"/>
                  </a:lnTo>
                  <a:lnTo>
                    <a:pt x="370675" y="40598"/>
                  </a:lnTo>
                  <a:lnTo>
                    <a:pt x="405860" y="69627"/>
                  </a:lnTo>
                  <a:lnTo>
                    <a:pt x="434889" y="104812"/>
                  </a:lnTo>
                  <a:lnTo>
                    <a:pt x="456807" y="145196"/>
                  </a:lnTo>
                  <a:lnTo>
                    <a:pt x="470658" y="189825"/>
                  </a:lnTo>
                  <a:lnTo>
                    <a:pt x="475487" y="237743"/>
                  </a:lnTo>
                  <a:lnTo>
                    <a:pt x="470658" y="285662"/>
                  </a:lnTo>
                  <a:lnTo>
                    <a:pt x="456807" y="330291"/>
                  </a:lnTo>
                  <a:lnTo>
                    <a:pt x="434889" y="370675"/>
                  </a:lnTo>
                  <a:lnTo>
                    <a:pt x="405860" y="405860"/>
                  </a:lnTo>
                  <a:lnTo>
                    <a:pt x="370675" y="434889"/>
                  </a:lnTo>
                  <a:lnTo>
                    <a:pt x="330291" y="456807"/>
                  </a:lnTo>
                  <a:lnTo>
                    <a:pt x="285662" y="470658"/>
                  </a:lnTo>
                  <a:lnTo>
                    <a:pt x="237744" y="475487"/>
                  </a:lnTo>
                  <a:lnTo>
                    <a:pt x="189825" y="470658"/>
                  </a:lnTo>
                  <a:lnTo>
                    <a:pt x="145196" y="456807"/>
                  </a:lnTo>
                  <a:lnTo>
                    <a:pt x="104812" y="434889"/>
                  </a:lnTo>
                  <a:lnTo>
                    <a:pt x="69627" y="405860"/>
                  </a:lnTo>
                  <a:lnTo>
                    <a:pt x="40598" y="370675"/>
                  </a:lnTo>
                  <a:lnTo>
                    <a:pt x="18680" y="330291"/>
                  </a:lnTo>
                  <a:lnTo>
                    <a:pt x="4829" y="285662"/>
                  </a:lnTo>
                  <a:lnTo>
                    <a:pt x="0" y="237743"/>
                  </a:lnTo>
                  <a:close/>
                </a:path>
              </a:pathLst>
            </a:custGeom>
            <a:ln w="19050">
              <a:solidFill>
                <a:srgbClr val="0092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6" name="object 66"/>
          <p:cNvSpPr/>
          <p:nvPr/>
        </p:nvSpPr>
        <p:spPr>
          <a:xfrm>
            <a:off x="6816090" y="4877561"/>
            <a:ext cx="4505325" cy="475615"/>
          </a:xfrm>
          <a:custGeom>
            <a:avLst/>
            <a:gdLst/>
            <a:ahLst/>
            <a:cxnLst/>
            <a:rect l="l" t="t" r="r" b="b"/>
            <a:pathLst>
              <a:path w="4505325" h="475614">
                <a:moveTo>
                  <a:pt x="4504943" y="475488"/>
                </a:moveTo>
                <a:lnTo>
                  <a:pt x="237743" y="475488"/>
                </a:lnTo>
                <a:lnTo>
                  <a:pt x="0" y="237744"/>
                </a:lnTo>
                <a:lnTo>
                  <a:pt x="237743" y="0"/>
                </a:lnTo>
                <a:lnTo>
                  <a:pt x="4504943" y="0"/>
                </a:lnTo>
                <a:lnTo>
                  <a:pt x="4504943" y="475488"/>
                </a:lnTo>
                <a:close/>
              </a:path>
            </a:pathLst>
          </a:custGeom>
          <a:ln w="19050">
            <a:solidFill>
              <a:srgbClr val="0092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 txBox="1"/>
          <p:nvPr/>
        </p:nvSpPr>
        <p:spPr>
          <a:xfrm>
            <a:off x="7246366" y="4893309"/>
            <a:ext cx="3877945" cy="4044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1495"/>
              </a:lnSpc>
              <a:spcBef>
                <a:spcPts val="95"/>
              </a:spcBef>
            </a:pPr>
            <a:r>
              <a:rPr sz="1300" dirty="0">
                <a:latin typeface="Calibri"/>
                <a:cs typeface="Calibri"/>
              </a:rPr>
              <a:t>This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means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may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make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mistakes,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but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hope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to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learn</a:t>
            </a:r>
            <a:r>
              <a:rPr sz="1300" spc="-45" dirty="0">
                <a:latin typeface="Calibri"/>
                <a:cs typeface="Calibri"/>
              </a:rPr>
              <a:t> </a:t>
            </a:r>
            <a:r>
              <a:rPr sz="1300" spc="-20" dirty="0">
                <a:latin typeface="Calibri"/>
                <a:cs typeface="Calibri"/>
              </a:rPr>
              <a:t>from</a:t>
            </a:r>
            <a:endParaRPr sz="1300">
              <a:latin typeface="Calibri"/>
              <a:cs typeface="Calibri"/>
            </a:endParaRPr>
          </a:p>
          <a:p>
            <a:pPr marL="3810" algn="ctr">
              <a:lnSpc>
                <a:spcPts val="1495"/>
              </a:lnSpc>
            </a:pPr>
            <a:r>
              <a:rPr sz="1300" dirty="0">
                <a:latin typeface="Calibri"/>
                <a:cs typeface="Calibri"/>
              </a:rPr>
              <a:t>these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mistakes.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68" name="object 68"/>
          <p:cNvGrpSpPr/>
          <p:nvPr/>
        </p:nvGrpSpPr>
        <p:grpSpPr>
          <a:xfrm>
            <a:off x="6568820" y="4868036"/>
            <a:ext cx="494665" cy="494665"/>
            <a:chOff x="6568820" y="4868036"/>
            <a:chExt cx="494665" cy="494665"/>
          </a:xfrm>
        </p:grpSpPr>
        <p:sp>
          <p:nvSpPr>
            <p:cNvPr id="69" name="object 69"/>
            <p:cNvSpPr/>
            <p:nvPr/>
          </p:nvSpPr>
          <p:spPr>
            <a:xfrm>
              <a:off x="6578345" y="4877561"/>
              <a:ext cx="475615" cy="475615"/>
            </a:xfrm>
            <a:custGeom>
              <a:avLst/>
              <a:gdLst/>
              <a:ahLst/>
              <a:cxnLst/>
              <a:rect l="l" t="t" r="r" b="b"/>
              <a:pathLst>
                <a:path w="475615" h="475614">
                  <a:moveTo>
                    <a:pt x="237744" y="0"/>
                  </a:moveTo>
                  <a:lnTo>
                    <a:pt x="189825" y="4829"/>
                  </a:lnTo>
                  <a:lnTo>
                    <a:pt x="145196" y="18680"/>
                  </a:lnTo>
                  <a:lnTo>
                    <a:pt x="104812" y="40598"/>
                  </a:lnTo>
                  <a:lnTo>
                    <a:pt x="69627" y="69627"/>
                  </a:lnTo>
                  <a:lnTo>
                    <a:pt x="40598" y="104812"/>
                  </a:lnTo>
                  <a:lnTo>
                    <a:pt x="18680" y="145196"/>
                  </a:lnTo>
                  <a:lnTo>
                    <a:pt x="4829" y="189825"/>
                  </a:lnTo>
                  <a:lnTo>
                    <a:pt x="0" y="237744"/>
                  </a:lnTo>
                  <a:lnTo>
                    <a:pt x="4829" y="285662"/>
                  </a:lnTo>
                  <a:lnTo>
                    <a:pt x="18680" y="330291"/>
                  </a:lnTo>
                  <a:lnTo>
                    <a:pt x="40598" y="370675"/>
                  </a:lnTo>
                  <a:lnTo>
                    <a:pt x="69627" y="405860"/>
                  </a:lnTo>
                  <a:lnTo>
                    <a:pt x="104812" y="434889"/>
                  </a:lnTo>
                  <a:lnTo>
                    <a:pt x="145196" y="456807"/>
                  </a:lnTo>
                  <a:lnTo>
                    <a:pt x="189825" y="470658"/>
                  </a:lnTo>
                  <a:lnTo>
                    <a:pt x="237744" y="475488"/>
                  </a:lnTo>
                  <a:lnTo>
                    <a:pt x="285662" y="470658"/>
                  </a:lnTo>
                  <a:lnTo>
                    <a:pt x="330291" y="456807"/>
                  </a:lnTo>
                  <a:lnTo>
                    <a:pt x="370675" y="434889"/>
                  </a:lnTo>
                  <a:lnTo>
                    <a:pt x="405860" y="405860"/>
                  </a:lnTo>
                  <a:lnTo>
                    <a:pt x="434889" y="370675"/>
                  </a:lnTo>
                  <a:lnTo>
                    <a:pt x="456807" y="330291"/>
                  </a:lnTo>
                  <a:lnTo>
                    <a:pt x="470658" y="285662"/>
                  </a:lnTo>
                  <a:lnTo>
                    <a:pt x="475487" y="237744"/>
                  </a:lnTo>
                  <a:lnTo>
                    <a:pt x="470658" y="189825"/>
                  </a:lnTo>
                  <a:lnTo>
                    <a:pt x="456807" y="145196"/>
                  </a:lnTo>
                  <a:lnTo>
                    <a:pt x="434889" y="104812"/>
                  </a:lnTo>
                  <a:lnTo>
                    <a:pt x="405860" y="69627"/>
                  </a:lnTo>
                  <a:lnTo>
                    <a:pt x="370675" y="40598"/>
                  </a:lnTo>
                  <a:lnTo>
                    <a:pt x="330291" y="18680"/>
                  </a:lnTo>
                  <a:lnTo>
                    <a:pt x="285662" y="4829"/>
                  </a:lnTo>
                  <a:lnTo>
                    <a:pt x="237744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6578345" y="4877561"/>
              <a:ext cx="475615" cy="475615"/>
            </a:xfrm>
            <a:custGeom>
              <a:avLst/>
              <a:gdLst/>
              <a:ahLst/>
              <a:cxnLst/>
              <a:rect l="l" t="t" r="r" b="b"/>
              <a:pathLst>
                <a:path w="475615" h="475614">
                  <a:moveTo>
                    <a:pt x="0" y="237744"/>
                  </a:moveTo>
                  <a:lnTo>
                    <a:pt x="4829" y="189825"/>
                  </a:lnTo>
                  <a:lnTo>
                    <a:pt x="18680" y="145196"/>
                  </a:lnTo>
                  <a:lnTo>
                    <a:pt x="40598" y="104812"/>
                  </a:lnTo>
                  <a:lnTo>
                    <a:pt x="69627" y="69627"/>
                  </a:lnTo>
                  <a:lnTo>
                    <a:pt x="104812" y="40598"/>
                  </a:lnTo>
                  <a:lnTo>
                    <a:pt x="145196" y="18680"/>
                  </a:lnTo>
                  <a:lnTo>
                    <a:pt x="189825" y="4829"/>
                  </a:lnTo>
                  <a:lnTo>
                    <a:pt x="237744" y="0"/>
                  </a:lnTo>
                  <a:lnTo>
                    <a:pt x="285662" y="4829"/>
                  </a:lnTo>
                  <a:lnTo>
                    <a:pt x="330291" y="18680"/>
                  </a:lnTo>
                  <a:lnTo>
                    <a:pt x="370675" y="40598"/>
                  </a:lnTo>
                  <a:lnTo>
                    <a:pt x="405860" y="69627"/>
                  </a:lnTo>
                  <a:lnTo>
                    <a:pt x="434889" y="104812"/>
                  </a:lnTo>
                  <a:lnTo>
                    <a:pt x="456807" y="145196"/>
                  </a:lnTo>
                  <a:lnTo>
                    <a:pt x="470658" y="189825"/>
                  </a:lnTo>
                  <a:lnTo>
                    <a:pt x="475487" y="237744"/>
                  </a:lnTo>
                  <a:lnTo>
                    <a:pt x="470658" y="285662"/>
                  </a:lnTo>
                  <a:lnTo>
                    <a:pt x="456807" y="330291"/>
                  </a:lnTo>
                  <a:lnTo>
                    <a:pt x="434889" y="370675"/>
                  </a:lnTo>
                  <a:lnTo>
                    <a:pt x="405860" y="405860"/>
                  </a:lnTo>
                  <a:lnTo>
                    <a:pt x="370675" y="434889"/>
                  </a:lnTo>
                  <a:lnTo>
                    <a:pt x="330291" y="456807"/>
                  </a:lnTo>
                  <a:lnTo>
                    <a:pt x="285662" y="470658"/>
                  </a:lnTo>
                  <a:lnTo>
                    <a:pt x="237744" y="475488"/>
                  </a:lnTo>
                  <a:lnTo>
                    <a:pt x="189825" y="470658"/>
                  </a:lnTo>
                  <a:lnTo>
                    <a:pt x="145196" y="456807"/>
                  </a:lnTo>
                  <a:lnTo>
                    <a:pt x="104812" y="434889"/>
                  </a:lnTo>
                  <a:lnTo>
                    <a:pt x="69627" y="405860"/>
                  </a:lnTo>
                  <a:lnTo>
                    <a:pt x="40598" y="370675"/>
                  </a:lnTo>
                  <a:lnTo>
                    <a:pt x="18680" y="330291"/>
                  </a:lnTo>
                  <a:lnTo>
                    <a:pt x="4829" y="285662"/>
                  </a:lnTo>
                  <a:lnTo>
                    <a:pt x="0" y="237744"/>
                  </a:lnTo>
                  <a:close/>
                </a:path>
              </a:pathLst>
            </a:custGeom>
            <a:ln w="19050">
              <a:solidFill>
                <a:srgbClr val="0092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1" name="object 71"/>
          <p:cNvGrpSpPr/>
          <p:nvPr/>
        </p:nvGrpSpPr>
        <p:grpSpPr>
          <a:xfrm>
            <a:off x="6434311" y="637031"/>
            <a:ext cx="5354955" cy="1351280"/>
            <a:chOff x="6434311" y="637031"/>
            <a:chExt cx="5354955" cy="1351280"/>
          </a:xfrm>
        </p:grpSpPr>
        <p:pic>
          <p:nvPicPr>
            <p:cNvPr id="72" name="object 72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434311" y="737457"/>
              <a:ext cx="4960653" cy="1097584"/>
            </a:xfrm>
            <a:prstGeom prst="rect">
              <a:avLst/>
            </a:prstGeom>
          </p:spPr>
        </p:pic>
        <p:sp>
          <p:nvSpPr>
            <p:cNvPr id="73" name="object 73"/>
            <p:cNvSpPr/>
            <p:nvPr/>
          </p:nvSpPr>
          <p:spPr>
            <a:xfrm>
              <a:off x="6448043" y="751331"/>
              <a:ext cx="4883150" cy="1019810"/>
            </a:xfrm>
            <a:custGeom>
              <a:avLst/>
              <a:gdLst/>
              <a:ahLst/>
              <a:cxnLst/>
              <a:rect l="l" t="t" r="r" b="b"/>
              <a:pathLst>
                <a:path w="4883150" h="1019810">
                  <a:moveTo>
                    <a:pt x="4712970" y="0"/>
                  </a:moveTo>
                  <a:lnTo>
                    <a:pt x="169925" y="0"/>
                  </a:lnTo>
                  <a:lnTo>
                    <a:pt x="124751" y="6069"/>
                  </a:lnTo>
                  <a:lnTo>
                    <a:pt x="84158" y="23198"/>
                  </a:lnTo>
                  <a:lnTo>
                    <a:pt x="49768" y="49768"/>
                  </a:lnTo>
                  <a:lnTo>
                    <a:pt x="23198" y="84158"/>
                  </a:lnTo>
                  <a:lnTo>
                    <a:pt x="6069" y="124751"/>
                  </a:lnTo>
                  <a:lnTo>
                    <a:pt x="0" y="169925"/>
                  </a:lnTo>
                  <a:lnTo>
                    <a:pt x="0" y="849629"/>
                  </a:lnTo>
                  <a:lnTo>
                    <a:pt x="6069" y="894804"/>
                  </a:lnTo>
                  <a:lnTo>
                    <a:pt x="23198" y="935397"/>
                  </a:lnTo>
                  <a:lnTo>
                    <a:pt x="49768" y="969787"/>
                  </a:lnTo>
                  <a:lnTo>
                    <a:pt x="84158" y="996357"/>
                  </a:lnTo>
                  <a:lnTo>
                    <a:pt x="124751" y="1013486"/>
                  </a:lnTo>
                  <a:lnTo>
                    <a:pt x="169925" y="1019555"/>
                  </a:lnTo>
                  <a:lnTo>
                    <a:pt x="4712970" y="1019555"/>
                  </a:lnTo>
                  <a:lnTo>
                    <a:pt x="4758144" y="1013486"/>
                  </a:lnTo>
                  <a:lnTo>
                    <a:pt x="4798737" y="996357"/>
                  </a:lnTo>
                  <a:lnTo>
                    <a:pt x="4833127" y="969787"/>
                  </a:lnTo>
                  <a:lnTo>
                    <a:pt x="4859697" y="935397"/>
                  </a:lnTo>
                  <a:lnTo>
                    <a:pt x="4876826" y="894804"/>
                  </a:lnTo>
                  <a:lnTo>
                    <a:pt x="4882896" y="849629"/>
                  </a:lnTo>
                  <a:lnTo>
                    <a:pt x="4882896" y="169925"/>
                  </a:lnTo>
                  <a:lnTo>
                    <a:pt x="4876826" y="124751"/>
                  </a:lnTo>
                  <a:lnTo>
                    <a:pt x="4859697" y="84158"/>
                  </a:lnTo>
                  <a:lnTo>
                    <a:pt x="4833127" y="49768"/>
                  </a:lnTo>
                  <a:lnTo>
                    <a:pt x="4798737" y="23198"/>
                  </a:lnTo>
                  <a:lnTo>
                    <a:pt x="4758144" y="6069"/>
                  </a:lnTo>
                  <a:lnTo>
                    <a:pt x="4712970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6448043" y="751331"/>
              <a:ext cx="4883150" cy="1019810"/>
            </a:xfrm>
            <a:custGeom>
              <a:avLst/>
              <a:gdLst/>
              <a:ahLst/>
              <a:cxnLst/>
              <a:rect l="l" t="t" r="r" b="b"/>
              <a:pathLst>
                <a:path w="4883150" h="1019810">
                  <a:moveTo>
                    <a:pt x="0" y="169925"/>
                  </a:moveTo>
                  <a:lnTo>
                    <a:pt x="6069" y="124751"/>
                  </a:lnTo>
                  <a:lnTo>
                    <a:pt x="23198" y="84158"/>
                  </a:lnTo>
                  <a:lnTo>
                    <a:pt x="49768" y="49768"/>
                  </a:lnTo>
                  <a:lnTo>
                    <a:pt x="84158" y="23198"/>
                  </a:lnTo>
                  <a:lnTo>
                    <a:pt x="124751" y="6069"/>
                  </a:lnTo>
                  <a:lnTo>
                    <a:pt x="169925" y="0"/>
                  </a:lnTo>
                  <a:lnTo>
                    <a:pt x="4712970" y="0"/>
                  </a:lnTo>
                  <a:lnTo>
                    <a:pt x="4758144" y="6069"/>
                  </a:lnTo>
                  <a:lnTo>
                    <a:pt x="4798737" y="23198"/>
                  </a:lnTo>
                  <a:lnTo>
                    <a:pt x="4833127" y="49768"/>
                  </a:lnTo>
                  <a:lnTo>
                    <a:pt x="4859697" y="84158"/>
                  </a:lnTo>
                  <a:lnTo>
                    <a:pt x="4876826" y="124751"/>
                  </a:lnTo>
                  <a:lnTo>
                    <a:pt x="4882896" y="169925"/>
                  </a:lnTo>
                  <a:lnTo>
                    <a:pt x="4882896" y="849629"/>
                  </a:lnTo>
                  <a:lnTo>
                    <a:pt x="4876826" y="894804"/>
                  </a:lnTo>
                  <a:lnTo>
                    <a:pt x="4859697" y="935397"/>
                  </a:lnTo>
                  <a:lnTo>
                    <a:pt x="4833127" y="969787"/>
                  </a:lnTo>
                  <a:lnTo>
                    <a:pt x="4798737" y="996357"/>
                  </a:lnTo>
                  <a:lnTo>
                    <a:pt x="4758144" y="1013486"/>
                  </a:lnTo>
                  <a:lnTo>
                    <a:pt x="4712970" y="1019555"/>
                  </a:lnTo>
                  <a:lnTo>
                    <a:pt x="169925" y="1019555"/>
                  </a:lnTo>
                  <a:lnTo>
                    <a:pt x="124751" y="1013486"/>
                  </a:lnTo>
                  <a:lnTo>
                    <a:pt x="84158" y="996357"/>
                  </a:lnTo>
                  <a:lnTo>
                    <a:pt x="49768" y="969787"/>
                  </a:lnTo>
                  <a:lnTo>
                    <a:pt x="23198" y="935397"/>
                  </a:lnTo>
                  <a:lnTo>
                    <a:pt x="6069" y="894804"/>
                  </a:lnTo>
                  <a:lnTo>
                    <a:pt x="0" y="849629"/>
                  </a:lnTo>
                  <a:lnTo>
                    <a:pt x="0" y="16992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5" name="object 75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121651" y="637031"/>
              <a:ext cx="948690" cy="912113"/>
            </a:xfrm>
            <a:prstGeom prst="rect">
              <a:avLst/>
            </a:prstGeom>
          </p:spPr>
        </p:pic>
        <p:pic>
          <p:nvPicPr>
            <p:cNvPr id="76" name="object 76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7523987" y="637031"/>
              <a:ext cx="2637281" cy="912113"/>
            </a:xfrm>
            <a:prstGeom prst="rect">
              <a:avLst/>
            </a:prstGeom>
          </p:spPr>
        </p:pic>
        <p:pic>
          <p:nvPicPr>
            <p:cNvPr id="77" name="object 77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9614915" y="637031"/>
              <a:ext cx="2173985" cy="912113"/>
            </a:xfrm>
            <a:prstGeom prst="rect">
              <a:avLst/>
            </a:prstGeom>
          </p:spPr>
        </p:pic>
        <p:pic>
          <p:nvPicPr>
            <p:cNvPr id="78" name="object 78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7426451" y="1075944"/>
              <a:ext cx="2954274" cy="912113"/>
            </a:xfrm>
            <a:prstGeom prst="rect">
              <a:avLst/>
            </a:prstGeom>
          </p:spPr>
        </p:pic>
      </p:grpSp>
      <p:sp>
        <p:nvSpPr>
          <p:cNvPr id="79" name="object 7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810895" marR="5080" indent="-304800">
              <a:lnSpc>
                <a:spcPts val="3460"/>
              </a:lnSpc>
              <a:spcBef>
                <a:spcPts val="535"/>
              </a:spcBef>
            </a:pPr>
            <a:r>
              <a:rPr dirty="0"/>
              <a:t>8.</a:t>
            </a:r>
            <a:r>
              <a:rPr spc="-15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dirty="0"/>
              <a:t>Right</a:t>
            </a:r>
            <a:r>
              <a:rPr spc="-15" dirty="0"/>
              <a:t> </a:t>
            </a:r>
            <a:r>
              <a:rPr dirty="0"/>
              <a:t>to</a:t>
            </a:r>
            <a:r>
              <a:rPr spc="-15" dirty="0"/>
              <a:t> </a:t>
            </a:r>
            <a:r>
              <a:rPr spc="-25" dirty="0"/>
              <a:t>Set </a:t>
            </a:r>
            <a:r>
              <a:rPr dirty="0"/>
              <a:t>My</a:t>
            </a:r>
            <a:r>
              <a:rPr spc="-15" dirty="0"/>
              <a:t> </a:t>
            </a:r>
            <a:r>
              <a:rPr dirty="0"/>
              <a:t>Own</a:t>
            </a:r>
            <a:r>
              <a:rPr spc="-10" dirty="0"/>
              <a:t> Goals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47327" y="234622"/>
            <a:ext cx="4961255" cy="1093470"/>
            <a:chOff x="847327" y="234622"/>
            <a:chExt cx="4961255" cy="109347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47327" y="234622"/>
              <a:ext cx="4960653" cy="1092855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54607" y="344411"/>
              <a:ext cx="4572000" cy="97080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861059" y="248412"/>
              <a:ext cx="4883150" cy="1015365"/>
            </a:xfrm>
            <a:custGeom>
              <a:avLst/>
              <a:gdLst/>
              <a:ahLst/>
              <a:cxnLst/>
              <a:rect l="l" t="t" r="r" b="b"/>
              <a:pathLst>
                <a:path w="4883150" h="1015365">
                  <a:moveTo>
                    <a:pt x="4713732" y="0"/>
                  </a:moveTo>
                  <a:lnTo>
                    <a:pt x="169164" y="0"/>
                  </a:lnTo>
                  <a:lnTo>
                    <a:pt x="124195" y="6039"/>
                  </a:lnTo>
                  <a:lnTo>
                    <a:pt x="83786" y="23085"/>
                  </a:lnTo>
                  <a:lnTo>
                    <a:pt x="49549" y="49530"/>
                  </a:lnTo>
                  <a:lnTo>
                    <a:pt x="23097" y="83763"/>
                  </a:lnTo>
                  <a:lnTo>
                    <a:pt x="6043" y="124177"/>
                  </a:lnTo>
                  <a:lnTo>
                    <a:pt x="0" y="169164"/>
                  </a:lnTo>
                  <a:lnTo>
                    <a:pt x="0" y="845820"/>
                  </a:lnTo>
                  <a:lnTo>
                    <a:pt x="6043" y="890806"/>
                  </a:lnTo>
                  <a:lnTo>
                    <a:pt x="23097" y="931220"/>
                  </a:lnTo>
                  <a:lnTo>
                    <a:pt x="49549" y="965454"/>
                  </a:lnTo>
                  <a:lnTo>
                    <a:pt x="83786" y="991898"/>
                  </a:lnTo>
                  <a:lnTo>
                    <a:pt x="124195" y="1008944"/>
                  </a:lnTo>
                  <a:lnTo>
                    <a:pt x="169164" y="1014984"/>
                  </a:lnTo>
                  <a:lnTo>
                    <a:pt x="4713732" y="1014984"/>
                  </a:lnTo>
                  <a:lnTo>
                    <a:pt x="4758718" y="1008944"/>
                  </a:lnTo>
                  <a:lnTo>
                    <a:pt x="4799132" y="991898"/>
                  </a:lnTo>
                  <a:lnTo>
                    <a:pt x="4833365" y="965454"/>
                  </a:lnTo>
                  <a:lnTo>
                    <a:pt x="4859810" y="931220"/>
                  </a:lnTo>
                  <a:lnTo>
                    <a:pt x="4876856" y="890806"/>
                  </a:lnTo>
                  <a:lnTo>
                    <a:pt x="4882895" y="845820"/>
                  </a:lnTo>
                  <a:lnTo>
                    <a:pt x="4882895" y="169164"/>
                  </a:lnTo>
                  <a:lnTo>
                    <a:pt x="4876856" y="124177"/>
                  </a:lnTo>
                  <a:lnTo>
                    <a:pt x="4859810" y="83763"/>
                  </a:lnTo>
                  <a:lnTo>
                    <a:pt x="4833365" y="49529"/>
                  </a:lnTo>
                  <a:lnTo>
                    <a:pt x="4799132" y="23085"/>
                  </a:lnTo>
                  <a:lnTo>
                    <a:pt x="4758718" y="6039"/>
                  </a:lnTo>
                  <a:lnTo>
                    <a:pt x="4713732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61059" y="248412"/>
              <a:ext cx="4883150" cy="1015365"/>
            </a:xfrm>
            <a:custGeom>
              <a:avLst/>
              <a:gdLst/>
              <a:ahLst/>
              <a:cxnLst/>
              <a:rect l="l" t="t" r="r" b="b"/>
              <a:pathLst>
                <a:path w="4883150" h="1015365">
                  <a:moveTo>
                    <a:pt x="0" y="169164"/>
                  </a:moveTo>
                  <a:lnTo>
                    <a:pt x="6043" y="124177"/>
                  </a:lnTo>
                  <a:lnTo>
                    <a:pt x="23097" y="83763"/>
                  </a:lnTo>
                  <a:lnTo>
                    <a:pt x="49549" y="49530"/>
                  </a:lnTo>
                  <a:lnTo>
                    <a:pt x="83786" y="23085"/>
                  </a:lnTo>
                  <a:lnTo>
                    <a:pt x="124195" y="6039"/>
                  </a:lnTo>
                  <a:lnTo>
                    <a:pt x="169164" y="0"/>
                  </a:lnTo>
                  <a:lnTo>
                    <a:pt x="4713732" y="0"/>
                  </a:lnTo>
                  <a:lnTo>
                    <a:pt x="4758718" y="6039"/>
                  </a:lnTo>
                  <a:lnTo>
                    <a:pt x="4799132" y="23085"/>
                  </a:lnTo>
                  <a:lnTo>
                    <a:pt x="4833365" y="49529"/>
                  </a:lnTo>
                  <a:lnTo>
                    <a:pt x="4859810" y="83763"/>
                  </a:lnTo>
                  <a:lnTo>
                    <a:pt x="4876856" y="124177"/>
                  </a:lnTo>
                  <a:lnTo>
                    <a:pt x="4882895" y="169164"/>
                  </a:lnTo>
                  <a:lnTo>
                    <a:pt x="4882895" y="845820"/>
                  </a:lnTo>
                  <a:lnTo>
                    <a:pt x="4876856" y="890806"/>
                  </a:lnTo>
                  <a:lnTo>
                    <a:pt x="4859810" y="931220"/>
                  </a:lnTo>
                  <a:lnTo>
                    <a:pt x="4833365" y="965454"/>
                  </a:lnTo>
                  <a:lnTo>
                    <a:pt x="4799132" y="991898"/>
                  </a:lnTo>
                  <a:lnTo>
                    <a:pt x="4758718" y="1008944"/>
                  </a:lnTo>
                  <a:lnTo>
                    <a:pt x="4713732" y="1014984"/>
                  </a:lnTo>
                  <a:lnTo>
                    <a:pt x="169164" y="1014984"/>
                  </a:lnTo>
                  <a:lnTo>
                    <a:pt x="124195" y="1008944"/>
                  </a:lnTo>
                  <a:lnTo>
                    <a:pt x="83786" y="991898"/>
                  </a:lnTo>
                  <a:lnTo>
                    <a:pt x="49549" y="965454"/>
                  </a:lnTo>
                  <a:lnTo>
                    <a:pt x="23097" y="931220"/>
                  </a:lnTo>
                  <a:lnTo>
                    <a:pt x="6043" y="890806"/>
                  </a:lnTo>
                  <a:lnTo>
                    <a:pt x="0" y="845820"/>
                  </a:lnTo>
                  <a:lnTo>
                    <a:pt x="0" y="169164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78991" y="370331"/>
              <a:ext cx="895349" cy="867918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453895" y="370331"/>
              <a:ext cx="2477262" cy="867918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410712" y="370331"/>
              <a:ext cx="2138934" cy="867918"/>
            </a:xfrm>
            <a:prstGeom prst="rect">
              <a:avLst/>
            </a:prstGeom>
          </p:spPr>
        </p:pic>
      </p:grpSp>
      <p:sp>
        <p:nvSpPr>
          <p:cNvPr id="10" name="object 10"/>
          <p:cNvSpPr txBox="1"/>
          <p:nvPr/>
        </p:nvSpPr>
        <p:spPr>
          <a:xfrm>
            <a:off x="1314069" y="469468"/>
            <a:ext cx="3977640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9.</a:t>
            </a:r>
            <a:r>
              <a:rPr sz="3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30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Right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Friendship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944117" y="1663445"/>
            <a:ext cx="4806950" cy="518159"/>
          </a:xfrm>
          <a:custGeom>
            <a:avLst/>
            <a:gdLst/>
            <a:ahLst/>
            <a:cxnLst/>
            <a:rect l="l" t="t" r="r" b="b"/>
            <a:pathLst>
              <a:path w="4806950" h="518160">
                <a:moveTo>
                  <a:pt x="4806696" y="518159"/>
                </a:moveTo>
                <a:lnTo>
                  <a:pt x="259079" y="518159"/>
                </a:lnTo>
                <a:lnTo>
                  <a:pt x="0" y="259079"/>
                </a:lnTo>
                <a:lnTo>
                  <a:pt x="259079" y="0"/>
                </a:lnTo>
                <a:lnTo>
                  <a:pt x="4806696" y="0"/>
                </a:lnTo>
                <a:lnTo>
                  <a:pt x="4806696" y="518159"/>
                </a:lnTo>
                <a:close/>
              </a:path>
            </a:pathLst>
          </a:custGeom>
          <a:ln w="19050">
            <a:solidFill>
              <a:srgbClr val="0092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763014" y="1791461"/>
            <a:ext cx="343154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dirty="0">
                <a:latin typeface="Calibri"/>
                <a:cs typeface="Calibri"/>
              </a:rPr>
              <a:t>This</a:t>
            </a:r>
            <a:r>
              <a:rPr sz="1300" spc="-4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means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want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to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learn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more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about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friendships.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675512" y="1653920"/>
            <a:ext cx="537210" cy="537210"/>
            <a:chOff x="675512" y="1653920"/>
            <a:chExt cx="537210" cy="537210"/>
          </a:xfrm>
        </p:grpSpPr>
        <p:sp>
          <p:nvSpPr>
            <p:cNvPr id="14" name="object 14"/>
            <p:cNvSpPr/>
            <p:nvPr/>
          </p:nvSpPr>
          <p:spPr>
            <a:xfrm>
              <a:off x="685037" y="1663445"/>
              <a:ext cx="518159" cy="518159"/>
            </a:xfrm>
            <a:custGeom>
              <a:avLst/>
              <a:gdLst/>
              <a:ahLst/>
              <a:cxnLst/>
              <a:rect l="l" t="t" r="r" b="b"/>
              <a:pathLst>
                <a:path w="518159" h="518160">
                  <a:moveTo>
                    <a:pt x="259080" y="0"/>
                  </a:moveTo>
                  <a:lnTo>
                    <a:pt x="212508" y="4172"/>
                  </a:lnTo>
                  <a:lnTo>
                    <a:pt x="168676" y="16203"/>
                  </a:lnTo>
                  <a:lnTo>
                    <a:pt x="128315" y="35362"/>
                  </a:lnTo>
                  <a:lnTo>
                    <a:pt x="92156" y="60918"/>
                  </a:lnTo>
                  <a:lnTo>
                    <a:pt x="60930" y="92140"/>
                  </a:lnTo>
                  <a:lnTo>
                    <a:pt x="35370" y="128298"/>
                  </a:lnTo>
                  <a:lnTo>
                    <a:pt x="16208" y="168661"/>
                  </a:lnTo>
                  <a:lnTo>
                    <a:pt x="4173" y="212498"/>
                  </a:lnTo>
                  <a:lnTo>
                    <a:pt x="0" y="259079"/>
                  </a:lnTo>
                  <a:lnTo>
                    <a:pt x="4173" y="305661"/>
                  </a:lnTo>
                  <a:lnTo>
                    <a:pt x="16208" y="349498"/>
                  </a:lnTo>
                  <a:lnTo>
                    <a:pt x="35370" y="389861"/>
                  </a:lnTo>
                  <a:lnTo>
                    <a:pt x="60930" y="426019"/>
                  </a:lnTo>
                  <a:lnTo>
                    <a:pt x="92156" y="457241"/>
                  </a:lnTo>
                  <a:lnTo>
                    <a:pt x="128315" y="482797"/>
                  </a:lnTo>
                  <a:lnTo>
                    <a:pt x="168676" y="501956"/>
                  </a:lnTo>
                  <a:lnTo>
                    <a:pt x="212508" y="513987"/>
                  </a:lnTo>
                  <a:lnTo>
                    <a:pt x="259080" y="518159"/>
                  </a:lnTo>
                  <a:lnTo>
                    <a:pt x="305651" y="513987"/>
                  </a:lnTo>
                  <a:lnTo>
                    <a:pt x="349483" y="501956"/>
                  </a:lnTo>
                  <a:lnTo>
                    <a:pt x="389844" y="482797"/>
                  </a:lnTo>
                  <a:lnTo>
                    <a:pt x="426003" y="457241"/>
                  </a:lnTo>
                  <a:lnTo>
                    <a:pt x="457229" y="426019"/>
                  </a:lnTo>
                  <a:lnTo>
                    <a:pt x="482789" y="389861"/>
                  </a:lnTo>
                  <a:lnTo>
                    <a:pt x="501951" y="349498"/>
                  </a:lnTo>
                  <a:lnTo>
                    <a:pt x="513986" y="305661"/>
                  </a:lnTo>
                  <a:lnTo>
                    <a:pt x="518159" y="259079"/>
                  </a:lnTo>
                  <a:lnTo>
                    <a:pt x="513986" y="212498"/>
                  </a:lnTo>
                  <a:lnTo>
                    <a:pt x="501951" y="168661"/>
                  </a:lnTo>
                  <a:lnTo>
                    <a:pt x="482789" y="128298"/>
                  </a:lnTo>
                  <a:lnTo>
                    <a:pt x="457229" y="92140"/>
                  </a:lnTo>
                  <a:lnTo>
                    <a:pt x="426003" y="60918"/>
                  </a:lnTo>
                  <a:lnTo>
                    <a:pt x="389844" y="35362"/>
                  </a:lnTo>
                  <a:lnTo>
                    <a:pt x="349483" y="16203"/>
                  </a:lnTo>
                  <a:lnTo>
                    <a:pt x="305651" y="4172"/>
                  </a:lnTo>
                  <a:lnTo>
                    <a:pt x="259080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85037" y="1663445"/>
              <a:ext cx="518159" cy="518159"/>
            </a:xfrm>
            <a:custGeom>
              <a:avLst/>
              <a:gdLst/>
              <a:ahLst/>
              <a:cxnLst/>
              <a:rect l="l" t="t" r="r" b="b"/>
              <a:pathLst>
                <a:path w="518159" h="518160">
                  <a:moveTo>
                    <a:pt x="0" y="259079"/>
                  </a:moveTo>
                  <a:lnTo>
                    <a:pt x="4173" y="212498"/>
                  </a:lnTo>
                  <a:lnTo>
                    <a:pt x="16208" y="168661"/>
                  </a:lnTo>
                  <a:lnTo>
                    <a:pt x="35370" y="128298"/>
                  </a:lnTo>
                  <a:lnTo>
                    <a:pt x="60930" y="92140"/>
                  </a:lnTo>
                  <a:lnTo>
                    <a:pt x="92156" y="60918"/>
                  </a:lnTo>
                  <a:lnTo>
                    <a:pt x="128315" y="35362"/>
                  </a:lnTo>
                  <a:lnTo>
                    <a:pt x="168676" y="16203"/>
                  </a:lnTo>
                  <a:lnTo>
                    <a:pt x="212508" y="4172"/>
                  </a:lnTo>
                  <a:lnTo>
                    <a:pt x="259080" y="0"/>
                  </a:lnTo>
                  <a:lnTo>
                    <a:pt x="305651" y="4172"/>
                  </a:lnTo>
                  <a:lnTo>
                    <a:pt x="349483" y="16203"/>
                  </a:lnTo>
                  <a:lnTo>
                    <a:pt x="389844" y="35362"/>
                  </a:lnTo>
                  <a:lnTo>
                    <a:pt x="426003" y="60918"/>
                  </a:lnTo>
                  <a:lnTo>
                    <a:pt x="457229" y="92140"/>
                  </a:lnTo>
                  <a:lnTo>
                    <a:pt x="482789" y="128298"/>
                  </a:lnTo>
                  <a:lnTo>
                    <a:pt x="501951" y="168661"/>
                  </a:lnTo>
                  <a:lnTo>
                    <a:pt x="513986" y="212498"/>
                  </a:lnTo>
                  <a:lnTo>
                    <a:pt x="518159" y="259079"/>
                  </a:lnTo>
                  <a:lnTo>
                    <a:pt x="513986" y="305661"/>
                  </a:lnTo>
                  <a:lnTo>
                    <a:pt x="501951" y="349498"/>
                  </a:lnTo>
                  <a:lnTo>
                    <a:pt x="482789" y="389861"/>
                  </a:lnTo>
                  <a:lnTo>
                    <a:pt x="457229" y="426019"/>
                  </a:lnTo>
                  <a:lnTo>
                    <a:pt x="426003" y="457241"/>
                  </a:lnTo>
                  <a:lnTo>
                    <a:pt x="389844" y="482797"/>
                  </a:lnTo>
                  <a:lnTo>
                    <a:pt x="349483" y="501956"/>
                  </a:lnTo>
                  <a:lnTo>
                    <a:pt x="305651" y="513987"/>
                  </a:lnTo>
                  <a:lnTo>
                    <a:pt x="259080" y="518159"/>
                  </a:lnTo>
                  <a:lnTo>
                    <a:pt x="212508" y="513987"/>
                  </a:lnTo>
                  <a:lnTo>
                    <a:pt x="168676" y="501956"/>
                  </a:lnTo>
                  <a:lnTo>
                    <a:pt x="128315" y="482797"/>
                  </a:lnTo>
                  <a:lnTo>
                    <a:pt x="92156" y="457241"/>
                  </a:lnTo>
                  <a:lnTo>
                    <a:pt x="60930" y="426019"/>
                  </a:lnTo>
                  <a:lnTo>
                    <a:pt x="35370" y="389861"/>
                  </a:lnTo>
                  <a:lnTo>
                    <a:pt x="16208" y="349498"/>
                  </a:lnTo>
                  <a:lnTo>
                    <a:pt x="4173" y="305661"/>
                  </a:lnTo>
                  <a:lnTo>
                    <a:pt x="0" y="259079"/>
                  </a:lnTo>
                  <a:close/>
                </a:path>
              </a:pathLst>
            </a:custGeom>
            <a:ln w="19050">
              <a:solidFill>
                <a:srgbClr val="0092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/>
          <p:nvPr/>
        </p:nvSpPr>
        <p:spPr>
          <a:xfrm>
            <a:off x="944117" y="2337054"/>
            <a:ext cx="4806950" cy="518159"/>
          </a:xfrm>
          <a:custGeom>
            <a:avLst/>
            <a:gdLst/>
            <a:ahLst/>
            <a:cxnLst/>
            <a:rect l="l" t="t" r="r" b="b"/>
            <a:pathLst>
              <a:path w="4806950" h="518160">
                <a:moveTo>
                  <a:pt x="4806696" y="518160"/>
                </a:moveTo>
                <a:lnTo>
                  <a:pt x="259079" y="518160"/>
                </a:lnTo>
                <a:lnTo>
                  <a:pt x="0" y="259080"/>
                </a:lnTo>
                <a:lnTo>
                  <a:pt x="259079" y="0"/>
                </a:lnTo>
                <a:lnTo>
                  <a:pt x="4806696" y="0"/>
                </a:lnTo>
                <a:lnTo>
                  <a:pt x="4806696" y="518160"/>
                </a:lnTo>
                <a:close/>
              </a:path>
            </a:pathLst>
          </a:custGeom>
          <a:ln w="19049">
            <a:solidFill>
              <a:srgbClr val="0092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297939" y="2374137"/>
            <a:ext cx="4361815" cy="404495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2700" marR="5080" indent="95885">
              <a:lnSpc>
                <a:spcPts val="1430"/>
              </a:lnSpc>
              <a:spcBef>
                <a:spcPts val="250"/>
              </a:spcBef>
            </a:pPr>
            <a:r>
              <a:rPr sz="1300" dirty="0">
                <a:latin typeface="Calibri"/>
                <a:cs typeface="Calibri"/>
              </a:rPr>
              <a:t>This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means</a:t>
            </a:r>
            <a:r>
              <a:rPr sz="1300" spc="-1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want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more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training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in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conflict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resolution,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tools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spc="-25" dirty="0">
                <a:latin typeface="Calibri"/>
                <a:cs typeface="Calibri"/>
              </a:rPr>
              <a:t>to </a:t>
            </a:r>
            <a:r>
              <a:rPr sz="1300" dirty="0">
                <a:latin typeface="Calibri"/>
                <a:cs typeface="Calibri"/>
              </a:rPr>
              <a:t>assist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me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in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working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things</a:t>
            </a:r>
            <a:r>
              <a:rPr sz="1300" spc="-4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out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with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coworkers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and</a:t>
            </a:r>
            <a:r>
              <a:rPr sz="1300" spc="-4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support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staff.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675512" y="2327529"/>
            <a:ext cx="537210" cy="537210"/>
            <a:chOff x="675512" y="2327529"/>
            <a:chExt cx="537210" cy="537210"/>
          </a:xfrm>
        </p:grpSpPr>
        <p:sp>
          <p:nvSpPr>
            <p:cNvPr id="19" name="object 19"/>
            <p:cNvSpPr/>
            <p:nvPr/>
          </p:nvSpPr>
          <p:spPr>
            <a:xfrm>
              <a:off x="685037" y="2337054"/>
              <a:ext cx="518159" cy="518159"/>
            </a:xfrm>
            <a:custGeom>
              <a:avLst/>
              <a:gdLst/>
              <a:ahLst/>
              <a:cxnLst/>
              <a:rect l="l" t="t" r="r" b="b"/>
              <a:pathLst>
                <a:path w="518159" h="518160">
                  <a:moveTo>
                    <a:pt x="259080" y="0"/>
                  </a:moveTo>
                  <a:lnTo>
                    <a:pt x="212508" y="4172"/>
                  </a:lnTo>
                  <a:lnTo>
                    <a:pt x="168676" y="16203"/>
                  </a:lnTo>
                  <a:lnTo>
                    <a:pt x="128315" y="35362"/>
                  </a:lnTo>
                  <a:lnTo>
                    <a:pt x="92156" y="60918"/>
                  </a:lnTo>
                  <a:lnTo>
                    <a:pt x="60930" y="92140"/>
                  </a:lnTo>
                  <a:lnTo>
                    <a:pt x="35370" y="128298"/>
                  </a:lnTo>
                  <a:lnTo>
                    <a:pt x="16208" y="168661"/>
                  </a:lnTo>
                  <a:lnTo>
                    <a:pt x="4173" y="212498"/>
                  </a:lnTo>
                  <a:lnTo>
                    <a:pt x="0" y="259080"/>
                  </a:lnTo>
                  <a:lnTo>
                    <a:pt x="4173" y="305661"/>
                  </a:lnTo>
                  <a:lnTo>
                    <a:pt x="16208" y="349498"/>
                  </a:lnTo>
                  <a:lnTo>
                    <a:pt x="35370" y="389861"/>
                  </a:lnTo>
                  <a:lnTo>
                    <a:pt x="60930" y="426019"/>
                  </a:lnTo>
                  <a:lnTo>
                    <a:pt x="92156" y="457241"/>
                  </a:lnTo>
                  <a:lnTo>
                    <a:pt x="128315" y="482797"/>
                  </a:lnTo>
                  <a:lnTo>
                    <a:pt x="168676" y="501956"/>
                  </a:lnTo>
                  <a:lnTo>
                    <a:pt x="212508" y="513987"/>
                  </a:lnTo>
                  <a:lnTo>
                    <a:pt x="259080" y="518160"/>
                  </a:lnTo>
                  <a:lnTo>
                    <a:pt x="305651" y="513987"/>
                  </a:lnTo>
                  <a:lnTo>
                    <a:pt x="349483" y="501956"/>
                  </a:lnTo>
                  <a:lnTo>
                    <a:pt x="389844" y="482797"/>
                  </a:lnTo>
                  <a:lnTo>
                    <a:pt x="426003" y="457241"/>
                  </a:lnTo>
                  <a:lnTo>
                    <a:pt x="457229" y="426019"/>
                  </a:lnTo>
                  <a:lnTo>
                    <a:pt x="482789" y="389861"/>
                  </a:lnTo>
                  <a:lnTo>
                    <a:pt x="501951" y="349498"/>
                  </a:lnTo>
                  <a:lnTo>
                    <a:pt x="513986" y="305661"/>
                  </a:lnTo>
                  <a:lnTo>
                    <a:pt x="518159" y="259080"/>
                  </a:lnTo>
                  <a:lnTo>
                    <a:pt x="513986" y="212498"/>
                  </a:lnTo>
                  <a:lnTo>
                    <a:pt x="501951" y="168661"/>
                  </a:lnTo>
                  <a:lnTo>
                    <a:pt x="482789" y="128298"/>
                  </a:lnTo>
                  <a:lnTo>
                    <a:pt x="457229" y="92140"/>
                  </a:lnTo>
                  <a:lnTo>
                    <a:pt x="426003" y="60918"/>
                  </a:lnTo>
                  <a:lnTo>
                    <a:pt x="389844" y="35362"/>
                  </a:lnTo>
                  <a:lnTo>
                    <a:pt x="349483" y="16203"/>
                  </a:lnTo>
                  <a:lnTo>
                    <a:pt x="305651" y="4172"/>
                  </a:lnTo>
                  <a:lnTo>
                    <a:pt x="259080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85037" y="2337054"/>
              <a:ext cx="518159" cy="518159"/>
            </a:xfrm>
            <a:custGeom>
              <a:avLst/>
              <a:gdLst/>
              <a:ahLst/>
              <a:cxnLst/>
              <a:rect l="l" t="t" r="r" b="b"/>
              <a:pathLst>
                <a:path w="518159" h="518160">
                  <a:moveTo>
                    <a:pt x="0" y="259080"/>
                  </a:moveTo>
                  <a:lnTo>
                    <a:pt x="4173" y="212498"/>
                  </a:lnTo>
                  <a:lnTo>
                    <a:pt x="16208" y="168661"/>
                  </a:lnTo>
                  <a:lnTo>
                    <a:pt x="35370" y="128298"/>
                  </a:lnTo>
                  <a:lnTo>
                    <a:pt x="60930" y="92140"/>
                  </a:lnTo>
                  <a:lnTo>
                    <a:pt x="92156" y="60918"/>
                  </a:lnTo>
                  <a:lnTo>
                    <a:pt x="128315" y="35362"/>
                  </a:lnTo>
                  <a:lnTo>
                    <a:pt x="168676" y="16203"/>
                  </a:lnTo>
                  <a:lnTo>
                    <a:pt x="212508" y="4172"/>
                  </a:lnTo>
                  <a:lnTo>
                    <a:pt x="259080" y="0"/>
                  </a:lnTo>
                  <a:lnTo>
                    <a:pt x="305651" y="4172"/>
                  </a:lnTo>
                  <a:lnTo>
                    <a:pt x="349483" y="16203"/>
                  </a:lnTo>
                  <a:lnTo>
                    <a:pt x="389844" y="35362"/>
                  </a:lnTo>
                  <a:lnTo>
                    <a:pt x="426003" y="60918"/>
                  </a:lnTo>
                  <a:lnTo>
                    <a:pt x="457229" y="92140"/>
                  </a:lnTo>
                  <a:lnTo>
                    <a:pt x="482789" y="128298"/>
                  </a:lnTo>
                  <a:lnTo>
                    <a:pt x="501951" y="168661"/>
                  </a:lnTo>
                  <a:lnTo>
                    <a:pt x="513986" y="212498"/>
                  </a:lnTo>
                  <a:lnTo>
                    <a:pt x="518159" y="259080"/>
                  </a:lnTo>
                  <a:lnTo>
                    <a:pt x="513986" y="305661"/>
                  </a:lnTo>
                  <a:lnTo>
                    <a:pt x="501951" y="349498"/>
                  </a:lnTo>
                  <a:lnTo>
                    <a:pt x="482789" y="389861"/>
                  </a:lnTo>
                  <a:lnTo>
                    <a:pt x="457229" y="426019"/>
                  </a:lnTo>
                  <a:lnTo>
                    <a:pt x="426003" y="457241"/>
                  </a:lnTo>
                  <a:lnTo>
                    <a:pt x="389844" y="482797"/>
                  </a:lnTo>
                  <a:lnTo>
                    <a:pt x="349483" y="501956"/>
                  </a:lnTo>
                  <a:lnTo>
                    <a:pt x="305651" y="513987"/>
                  </a:lnTo>
                  <a:lnTo>
                    <a:pt x="259080" y="518160"/>
                  </a:lnTo>
                  <a:lnTo>
                    <a:pt x="212508" y="513987"/>
                  </a:lnTo>
                  <a:lnTo>
                    <a:pt x="168676" y="501956"/>
                  </a:lnTo>
                  <a:lnTo>
                    <a:pt x="128315" y="482797"/>
                  </a:lnTo>
                  <a:lnTo>
                    <a:pt x="92156" y="457241"/>
                  </a:lnTo>
                  <a:lnTo>
                    <a:pt x="60930" y="426019"/>
                  </a:lnTo>
                  <a:lnTo>
                    <a:pt x="35370" y="389861"/>
                  </a:lnTo>
                  <a:lnTo>
                    <a:pt x="16208" y="349498"/>
                  </a:lnTo>
                  <a:lnTo>
                    <a:pt x="4173" y="305661"/>
                  </a:lnTo>
                  <a:lnTo>
                    <a:pt x="0" y="259080"/>
                  </a:lnTo>
                  <a:close/>
                </a:path>
              </a:pathLst>
            </a:custGeom>
            <a:ln w="19050">
              <a:solidFill>
                <a:srgbClr val="0092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/>
          <p:nvPr/>
        </p:nvSpPr>
        <p:spPr>
          <a:xfrm>
            <a:off x="944117" y="3010661"/>
            <a:ext cx="4806950" cy="518159"/>
          </a:xfrm>
          <a:custGeom>
            <a:avLst/>
            <a:gdLst/>
            <a:ahLst/>
            <a:cxnLst/>
            <a:rect l="l" t="t" r="r" b="b"/>
            <a:pathLst>
              <a:path w="4806950" h="518160">
                <a:moveTo>
                  <a:pt x="4806696" y="518160"/>
                </a:moveTo>
                <a:lnTo>
                  <a:pt x="259079" y="518160"/>
                </a:lnTo>
                <a:lnTo>
                  <a:pt x="0" y="259079"/>
                </a:lnTo>
                <a:lnTo>
                  <a:pt x="259079" y="0"/>
                </a:lnTo>
                <a:lnTo>
                  <a:pt x="4806696" y="0"/>
                </a:lnTo>
                <a:lnTo>
                  <a:pt x="4806696" y="518160"/>
                </a:lnTo>
                <a:close/>
              </a:path>
            </a:pathLst>
          </a:custGeom>
          <a:ln w="19049">
            <a:solidFill>
              <a:srgbClr val="0092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1505203" y="3047492"/>
            <a:ext cx="3947160" cy="404495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798830" marR="5080" indent="-786765">
              <a:lnSpc>
                <a:spcPts val="1430"/>
              </a:lnSpc>
              <a:spcBef>
                <a:spcPts val="250"/>
              </a:spcBef>
            </a:pPr>
            <a:r>
              <a:rPr sz="1300" dirty="0">
                <a:latin typeface="Calibri"/>
                <a:cs typeface="Calibri"/>
              </a:rPr>
              <a:t>This</a:t>
            </a:r>
            <a:r>
              <a:rPr sz="1300" spc="-5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means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</a:t>
            </a:r>
            <a:r>
              <a:rPr sz="1300" spc="-4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want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to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make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new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friends</a:t>
            </a:r>
            <a:r>
              <a:rPr sz="1300" spc="-5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outside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of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Summer </a:t>
            </a:r>
            <a:r>
              <a:rPr sz="1300" dirty="0">
                <a:latin typeface="Calibri"/>
                <a:cs typeface="Calibri"/>
              </a:rPr>
              <a:t>Street</a:t>
            </a:r>
            <a:r>
              <a:rPr sz="1300" spc="-5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and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stay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in</a:t>
            </a:r>
            <a:r>
              <a:rPr sz="1300" spc="-4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touch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with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them.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675512" y="3001136"/>
            <a:ext cx="537210" cy="537210"/>
            <a:chOff x="675512" y="3001136"/>
            <a:chExt cx="537210" cy="537210"/>
          </a:xfrm>
        </p:grpSpPr>
        <p:sp>
          <p:nvSpPr>
            <p:cNvPr id="24" name="object 24"/>
            <p:cNvSpPr/>
            <p:nvPr/>
          </p:nvSpPr>
          <p:spPr>
            <a:xfrm>
              <a:off x="685037" y="3010661"/>
              <a:ext cx="518159" cy="518159"/>
            </a:xfrm>
            <a:custGeom>
              <a:avLst/>
              <a:gdLst/>
              <a:ahLst/>
              <a:cxnLst/>
              <a:rect l="l" t="t" r="r" b="b"/>
              <a:pathLst>
                <a:path w="518159" h="518160">
                  <a:moveTo>
                    <a:pt x="259080" y="0"/>
                  </a:moveTo>
                  <a:lnTo>
                    <a:pt x="212508" y="4172"/>
                  </a:lnTo>
                  <a:lnTo>
                    <a:pt x="168676" y="16203"/>
                  </a:lnTo>
                  <a:lnTo>
                    <a:pt x="128315" y="35362"/>
                  </a:lnTo>
                  <a:lnTo>
                    <a:pt x="92156" y="60918"/>
                  </a:lnTo>
                  <a:lnTo>
                    <a:pt x="60930" y="92140"/>
                  </a:lnTo>
                  <a:lnTo>
                    <a:pt x="35370" y="128298"/>
                  </a:lnTo>
                  <a:lnTo>
                    <a:pt x="16208" y="168661"/>
                  </a:lnTo>
                  <a:lnTo>
                    <a:pt x="4173" y="212498"/>
                  </a:lnTo>
                  <a:lnTo>
                    <a:pt x="0" y="259079"/>
                  </a:lnTo>
                  <a:lnTo>
                    <a:pt x="4173" y="305661"/>
                  </a:lnTo>
                  <a:lnTo>
                    <a:pt x="16208" y="349498"/>
                  </a:lnTo>
                  <a:lnTo>
                    <a:pt x="35370" y="389861"/>
                  </a:lnTo>
                  <a:lnTo>
                    <a:pt x="60930" y="426019"/>
                  </a:lnTo>
                  <a:lnTo>
                    <a:pt x="92156" y="457241"/>
                  </a:lnTo>
                  <a:lnTo>
                    <a:pt x="128315" y="482797"/>
                  </a:lnTo>
                  <a:lnTo>
                    <a:pt x="168676" y="501956"/>
                  </a:lnTo>
                  <a:lnTo>
                    <a:pt x="212508" y="513987"/>
                  </a:lnTo>
                  <a:lnTo>
                    <a:pt x="259080" y="518160"/>
                  </a:lnTo>
                  <a:lnTo>
                    <a:pt x="305651" y="513987"/>
                  </a:lnTo>
                  <a:lnTo>
                    <a:pt x="349483" y="501956"/>
                  </a:lnTo>
                  <a:lnTo>
                    <a:pt x="389844" y="482797"/>
                  </a:lnTo>
                  <a:lnTo>
                    <a:pt x="426003" y="457241"/>
                  </a:lnTo>
                  <a:lnTo>
                    <a:pt x="457229" y="426019"/>
                  </a:lnTo>
                  <a:lnTo>
                    <a:pt x="482789" y="389861"/>
                  </a:lnTo>
                  <a:lnTo>
                    <a:pt x="501951" y="349498"/>
                  </a:lnTo>
                  <a:lnTo>
                    <a:pt x="513986" y="305661"/>
                  </a:lnTo>
                  <a:lnTo>
                    <a:pt x="518159" y="259079"/>
                  </a:lnTo>
                  <a:lnTo>
                    <a:pt x="513986" y="212498"/>
                  </a:lnTo>
                  <a:lnTo>
                    <a:pt x="501951" y="168661"/>
                  </a:lnTo>
                  <a:lnTo>
                    <a:pt x="482789" y="128298"/>
                  </a:lnTo>
                  <a:lnTo>
                    <a:pt x="457229" y="92140"/>
                  </a:lnTo>
                  <a:lnTo>
                    <a:pt x="426003" y="60918"/>
                  </a:lnTo>
                  <a:lnTo>
                    <a:pt x="389844" y="35362"/>
                  </a:lnTo>
                  <a:lnTo>
                    <a:pt x="349483" y="16203"/>
                  </a:lnTo>
                  <a:lnTo>
                    <a:pt x="305651" y="4172"/>
                  </a:lnTo>
                  <a:lnTo>
                    <a:pt x="259080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85037" y="3010661"/>
              <a:ext cx="518159" cy="518159"/>
            </a:xfrm>
            <a:custGeom>
              <a:avLst/>
              <a:gdLst/>
              <a:ahLst/>
              <a:cxnLst/>
              <a:rect l="l" t="t" r="r" b="b"/>
              <a:pathLst>
                <a:path w="518159" h="518160">
                  <a:moveTo>
                    <a:pt x="0" y="259079"/>
                  </a:moveTo>
                  <a:lnTo>
                    <a:pt x="4173" y="212498"/>
                  </a:lnTo>
                  <a:lnTo>
                    <a:pt x="16208" y="168661"/>
                  </a:lnTo>
                  <a:lnTo>
                    <a:pt x="35370" y="128298"/>
                  </a:lnTo>
                  <a:lnTo>
                    <a:pt x="60930" y="92140"/>
                  </a:lnTo>
                  <a:lnTo>
                    <a:pt x="92156" y="60918"/>
                  </a:lnTo>
                  <a:lnTo>
                    <a:pt x="128315" y="35362"/>
                  </a:lnTo>
                  <a:lnTo>
                    <a:pt x="168676" y="16203"/>
                  </a:lnTo>
                  <a:lnTo>
                    <a:pt x="212508" y="4172"/>
                  </a:lnTo>
                  <a:lnTo>
                    <a:pt x="259080" y="0"/>
                  </a:lnTo>
                  <a:lnTo>
                    <a:pt x="305651" y="4172"/>
                  </a:lnTo>
                  <a:lnTo>
                    <a:pt x="349483" y="16203"/>
                  </a:lnTo>
                  <a:lnTo>
                    <a:pt x="389844" y="35362"/>
                  </a:lnTo>
                  <a:lnTo>
                    <a:pt x="426003" y="60918"/>
                  </a:lnTo>
                  <a:lnTo>
                    <a:pt x="457229" y="92140"/>
                  </a:lnTo>
                  <a:lnTo>
                    <a:pt x="482789" y="128298"/>
                  </a:lnTo>
                  <a:lnTo>
                    <a:pt x="501951" y="168661"/>
                  </a:lnTo>
                  <a:lnTo>
                    <a:pt x="513986" y="212498"/>
                  </a:lnTo>
                  <a:lnTo>
                    <a:pt x="518159" y="259079"/>
                  </a:lnTo>
                  <a:lnTo>
                    <a:pt x="513986" y="305661"/>
                  </a:lnTo>
                  <a:lnTo>
                    <a:pt x="501951" y="349498"/>
                  </a:lnTo>
                  <a:lnTo>
                    <a:pt x="482789" y="389861"/>
                  </a:lnTo>
                  <a:lnTo>
                    <a:pt x="457229" y="426019"/>
                  </a:lnTo>
                  <a:lnTo>
                    <a:pt x="426003" y="457241"/>
                  </a:lnTo>
                  <a:lnTo>
                    <a:pt x="389844" y="482797"/>
                  </a:lnTo>
                  <a:lnTo>
                    <a:pt x="349483" y="501956"/>
                  </a:lnTo>
                  <a:lnTo>
                    <a:pt x="305651" y="513987"/>
                  </a:lnTo>
                  <a:lnTo>
                    <a:pt x="259080" y="518160"/>
                  </a:lnTo>
                  <a:lnTo>
                    <a:pt x="212508" y="513987"/>
                  </a:lnTo>
                  <a:lnTo>
                    <a:pt x="168676" y="501956"/>
                  </a:lnTo>
                  <a:lnTo>
                    <a:pt x="128315" y="482797"/>
                  </a:lnTo>
                  <a:lnTo>
                    <a:pt x="92156" y="457241"/>
                  </a:lnTo>
                  <a:lnTo>
                    <a:pt x="60930" y="426019"/>
                  </a:lnTo>
                  <a:lnTo>
                    <a:pt x="35370" y="389861"/>
                  </a:lnTo>
                  <a:lnTo>
                    <a:pt x="16208" y="349498"/>
                  </a:lnTo>
                  <a:lnTo>
                    <a:pt x="4173" y="305661"/>
                  </a:lnTo>
                  <a:lnTo>
                    <a:pt x="0" y="259079"/>
                  </a:lnTo>
                  <a:close/>
                </a:path>
              </a:pathLst>
            </a:custGeom>
            <a:ln w="19050">
              <a:solidFill>
                <a:srgbClr val="0092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/>
          <p:nvPr/>
        </p:nvSpPr>
        <p:spPr>
          <a:xfrm>
            <a:off x="944117" y="3682746"/>
            <a:ext cx="4806950" cy="520065"/>
          </a:xfrm>
          <a:custGeom>
            <a:avLst/>
            <a:gdLst/>
            <a:ahLst/>
            <a:cxnLst/>
            <a:rect l="l" t="t" r="r" b="b"/>
            <a:pathLst>
              <a:path w="4806950" h="520064">
                <a:moveTo>
                  <a:pt x="4806696" y="519683"/>
                </a:moveTo>
                <a:lnTo>
                  <a:pt x="259841" y="519683"/>
                </a:lnTo>
                <a:lnTo>
                  <a:pt x="0" y="259841"/>
                </a:lnTo>
                <a:lnTo>
                  <a:pt x="259841" y="0"/>
                </a:lnTo>
                <a:lnTo>
                  <a:pt x="4806696" y="0"/>
                </a:lnTo>
                <a:lnTo>
                  <a:pt x="4806696" y="519683"/>
                </a:lnTo>
                <a:close/>
              </a:path>
            </a:pathLst>
          </a:custGeom>
          <a:ln w="19049">
            <a:solidFill>
              <a:srgbClr val="0092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1782826" y="3811651"/>
            <a:ext cx="339217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dirty="0">
                <a:latin typeface="Calibri"/>
                <a:cs typeface="Calibri"/>
              </a:rPr>
              <a:t>This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means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want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training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in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relationship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building.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675512" y="3673221"/>
            <a:ext cx="537210" cy="539115"/>
            <a:chOff x="675512" y="3673221"/>
            <a:chExt cx="537210" cy="539115"/>
          </a:xfrm>
        </p:grpSpPr>
        <p:sp>
          <p:nvSpPr>
            <p:cNvPr id="29" name="object 29"/>
            <p:cNvSpPr/>
            <p:nvPr/>
          </p:nvSpPr>
          <p:spPr>
            <a:xfrm>
              <a:off x="685037" y="3682746"/>
              <a:ext cx="518159" cy="520065"/>
            </a:xfrm>
            <a:custGeom>
              <a:avLst/>
              <a:gdLst/>
              <a:ahLst/>
              <a:cxnLst/>
              <a:rect l="l" t="t" r="r" b="b"/>
              <a:pathLst>
                <a:path w="518159" h="520064">
                  <a:moveTo>
                    <a:pt x="259080" y="0"/>
                  </a:moveTo>
                  <a:lnTo>
                    <a:pt x="212508" y="4186"/>
                  </a:lnTo>
                  <a:lnTo>
                    <a:pt x="168676" y="16255"/>
                  </a:lnTo>
                  <a:lnTo>
                    <a:pt x="128315" y="35475"/>
                  </a:lnTo>
                  <a:lnTo>
                    <a:pt x="92156" y="61110"/>
                  </a:lnTo>
                  <a:lnTo>
                    <a:pt x="60930" y="92427"/>
                  </a:lnTo>
                  <a:lnTo>
                    <a:pt x="35370" y="128693"/>
                  </a:lnTo>
                  <a:lnTo>
                    <a:pt x="16208" y="169173"/>
                  </a:lnTo>
                  <a:lnTo>
                    <a:pt x="4173" y="213134"/>
                  </a:lnTo>
                  <a:lnTo>
                    <a:pt x="0" y="259841"/>
                  </a:lnTo>
                  <a:lnTo>
                    <a:pt x="4173" y="306549"/>
                  </a:lnTo>
                  <a:lnTo>
                    <a:pt x="16208" y="350510"/>
                  </a:lnTo>
                  <a:lnTo>
                    <a:pt x="35370" y="390990"/>
                  </a:lnTo>
                  <a:lnTo>
                    <a:pt x="60930" y="427256"/>
                  </a:lnTo>
                  <a:lnTo>
                    <a:pt x="92156" y="458573"/>
                  </a:lnTo>
                  <a:lnTo>
                    <a:pt x="128315" y="484208"/>
                  </a:lnTo>
                  <a:lnTo>
                    <a:pt x="168676" y="503427"/>
                  </a:lnTo>
                  <a:lnTo>
                    <a:pt x="212508" y="515497"/>
                  </a:lnTo>
                  <a:lnTo>
                    <a:pt x="259080" y="519683"/>
                  </a:lnTo>
                  <a:lnTo>
                    <a:pt x="305651" y="515497"/>
                  </a:lnTo>
                  <a:lnTo>
                    <a:pt x="349483" y="503427"/>
                  </a:lnTo>
                  <a:lnTo>
                    <a:pt x="389844" y="484208"/>
                  </a:lnTo>
                  <a:lnTo>
                    <a:pt x="426003" y="458573"/>
                  </a:lnTo>
                  <a:lnTo>
                    <a:pt x="457229" y="427256"/>
                  </a:lnTo>
                  <a:lnTo>
                    <a:pt x="482789" y="390990"/>
                  </a:lnTo>
                  <a:lnTo>
                    <a:pt x="501951" y="350510"/>
                  </a:lnTo>
                  <a:lnTo>
                    <a:pt x="513986" y="306549"/>
                  </a:lnTo>
                  <a:lnTo>
                    <a:pt x="518159" y="259841"/>
                  </a:lnTo>
                  <a:lnTo>
                    <a:pt x="513986" y="213134"/>
                  </a:lnTo>
                  <a:lnTo>
                    <a:pt x="501951" y="169173"/>
                  </a:lnTo>
                  <a:lnTo>
                    <a:pt x="482789" y="128693"/>
                  </a:lnTo>
                  <a:lnTo>
                    <a:pt x="457229" y="92427"/>
                  </a:lnTo>
                  <a:lnTo>
                    <a:pt x="426003" y="61110"/>
                  </a:lnTo>
                  <a:lnTo>
                    <a:pt x="389844" y="35475"/>
                  </a:lnTo>
                  <a:lnTo>
                    <a:pt x="349483" y="16255"/>
                  </a:lnTo>
                  <a:lnTo>
                    <a:pt x="305651" y="4186"/>
                  </a:lnTo>
                  <a:lnTo>
                    <a:pt x="259080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685037" y="3682746"/>
              <a:ext cx="518159" cy="520065"/>
            </a:xfrm>
            <a:custGeom>
              <a:avLst/>
              <a:gdLst/>
              <a:ahLst/>
              <a:cxnLst/>
              <a:rect l="l" t="t" r="r" b="b"/>
              <a:pathLst>
                <a:path w="518159" h="520064">
                  <a:moveTo>
                    <a:pt x="0" y="259841"/>
                  </a:moveTo>
                  <a:lnTo>
                    <a:pt x="4173" y="213134"/>
                  </a:lnTo>
                  <a:lnTo>
                    <a:pt x="16208" y="169173"/>
                  </a:lnTo>
                  <a:lnTo>
                    <a:pt x="35370" y="128693"/>
                  </a:lnTo>
                  <a:lnTo>
                    <a:pt x="60930" y="92427"/>
                  </a:lnTo>
                  <a:lnTo>
                    <a:pt x="92156" y="61110"/>
                  </a:lnTo>
                  <a:lnTo>
                    <a:pt x="128315" y="35475"/>
                  </a:lnTo>
                  <a:lnTo>
                    <a:pt x="168676" y="16255"/>
                  </a:lnTo>
                  <a:lnTo>
                    <a:pt x="212508" y="4186"/>
                  </a:lnTo>
                  <a:lnTo>
                    <a:pt x="259080" y="0"/>
                  </a:lnTo>
                  <a:lnTo>
                    <a:pt x="305651" y="4186"/>
                  </a:lnTo>
                  <a:lnTo>
                    <a:pt x="349483" y="16255"/>
                  </a:lnTo>
                  <a:lnTo>
                    <a:pt x="389844" y="35475"/>
                  </a:lnTo>
                  <a:lnTo>
                    <a:pt x="426003" y="61110"/>
                  </a:lnTo>
                  <a:lnTo>
                    <a:pt x="457229" y="92427"/>
                  </a:lnTo>
                  <a:lnTo>
                    <a:pt x="482789" y="128693"/>
                  </a:lnTo>
                  <a:lnTo>
                    <a:pt x="501951" y="169173"/>
                  </a:lnTo>
                  <a:lnTo>
                    <a:pt x="513986" y="213134"/>
                  </a:lnTo>
                  <a:lnTo>
                    <a:pt x="518159" y="259841"/>
                  </a:lnTo>
                  <a:lnTo>
                    <a:pt x="513986" y="306549"/>
                  </a:lnTo>
                  <a:lnTo>
                    <a:pt x="501951" y="350510"/>
                  </a:lnTo>
                  <a:lnTo>
                    <a:pt x="482789" y="390990"/>
                  </a:lnTo>
                  <a:lnTo>
                    <a:pt x="457229" y="427256"/>
                  </a:lnTo>
                  <a:lnTo>
                    <a:pt x="426003" y="458573"/>
                  </a:lnTo>
                  <a:lnTo>
                    <a:pt x="389844" y="484208"/>
                  </a:lnTo>
                  <a:lnTo>
                    <a:pt x="349483" y="503427"/>
                  </a:lnTo>
                  <a:lnTo>
                    <a:pt x="305651" y="515497"/>
                  </a:lnTo>
                  <a:lnTo>
                    <a:pt x="259080" y="519683"/>
                  </a:lnTo>
                  <a:lnTo>
                    <a:pt x="212508" y="515497"/>
                  </a:lnTo>
                  <a:lnTo>
                    <a:pt x="168676" y="503427"/>
                  </a:lnTo>
                  <a:lnTo>
                    <a:pt x="128315" y="484208"/>
                  </a:lnTo>
                  <a:lnTo>
                    <a:pt x="92156" y="458573"/>
                  </a:lnTo>
                  <a:lnTo>
                    <a:pt x="60930" y="427256"/>
                  </a:lnTo>
                  <a:lnTo>
                    <a:pt x="35370" y="390990"/>
                  </a:lnTo>
                  <a:lnTo>
                    <a:pt x="16208" y="350510"/>
                  </a:lnTo>
                  <a:lnTo>
                    <a:pt x="4173" y="306549"/>
                  </a:lnTo>
                  <a:lnTo>
                    <a:pt x="0" y="259841"/>
                  </a:lnTo>
                  <a:close/>
                </a:path>
              </a:pathLst>
            </a:custGeom>
            <a:ln w="19050">
              <a:solidFill>
                <a:srgbClr val="0092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/>
          <p:nvPr/>
        </p:nvSpPr>
        <p:spPr>
          <a:xfrm>
            <a:off x="944117" y="4356353"/>
            <a:ext cx="4806950" cy="518159"/>
          </a:xfrm>
          <a:custGeom>
            <a:avLst/>
            <a:gdLst/>
            <a:ahLst/>
            <a:cxnLst/>
            <a:rect l="l" t="t" r="r" b="b"/>
            <a:pathLst>
              <a:path w="4806950" h="518160">
                <a:moveTo>
                  <a:pt x="4806696" y="518160"/>
                </a:moveTo>
                <a:lnTo>
                  <a:pt x="259079" y="518160"/>
                </a:lnTo>
                <a:lnTo>
                  <a:pt x="0" y="259080"/>
                </a:lnTo>
                <a:lnTo>
                  <a:pt x="259079" y="0"/>
                </a:lnTo>
                <a:lnTo>
                  <a:pt x="4806696" y="0"/>
                </a:lnTo>
                <a:lnTo>
                  <a:pt x="4806696" y="518160"/>
                </a:lnTo>
                <a:close/>
              </a:path>
            </a:pathLst>
          </a:custGeom>
          <a:ln w="19050">
            <a:solidFill>
              <a:srgbClr val="0092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1765807" y="4484573"/>
            <a:ext cx="342709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dirty="0">
                <a:latin typeface="Calibri"/>
                <a:cs typeface="Calibri"/>
              </a:rPr>
              <a:t>This</a:t>
            </a:r>
            <a:r>
              <a:rPr sz="1300" spc="-4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means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decide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what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friends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want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to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be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with.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675512" y="4346828"/>
            <a:ext cx="537210" cy="537210"/>
            <a:chOff x="675512" y="4346828"/>
            <a:chExt cx="537210" cy="537210"/>
          </a:xfrm>
        </p:grpSpPr>
        <p:sp>
          <p:nvSpPr>
            <p:cNvPr id="34" name="object 34"/>
            <p:cNvSpPr/>
            <p:nvPr/>
          </p:nvSpPr>
          <p:spPr>
            <a:xfrm>
              <a:off x="685037" y="4356353"/>
              <a:ext cx="518159" cy="518159"/>
            </a:xfrm>
            <a:custGeom>
              <a:avLst/>
              <a:gdLst/>
              <a:ahLst/>
              <a:cxnLst/>
              <a:rect l="l" t="t" r="r" b="b"/>
              <a:pathLst>
                <a:path w="518159" h="518160">
                  <a:moveTo>
                    <a:pt x="259080" y="0"/>
                  </a:moveTo>
                  <a:lnTo>
                    <a:pt x="212508" y="4172"/>
                  </a:lnTo>
                  <a:lnTo>
                    <a:pt x="168676" y="16203"/>
                  </a:lnTo>
                  <a:lnTo>
                    <a:pt x="128315" y="35362"/>
                  </a:lnTo>
                  <a:lnTo>
                    <a:pt x="92156" y="60918"/>
                  </a:lnTo>
                  <a:lnTo>
                    <a:pt x="60930" y="92140"/>
                  </a:lnTo>
                  <a:lnTo>
                    <a:pt x="35370" y="128298"/>
                  </a:lnTo>
                  <a:lnTo>
                    <a:pt x="16208" y="168661"/>
                  </a:lnTo>
                  <a:lnTo>
                    <a:pt x="4173" y="212498"/>
                  </a:lnTo>
                  <a:lnTo>
                    <a:pt x="0" y="259080"/>
                  </a:lnTo>
                  <a:lnTo>
                    <a:pt x="4173" y="305661"/>
                  </a:lnTo>
                  <a:lnTo>
                    <a:pt x="16208" y="349498"/>
                  </a:lnTo>
                  <a:lnTo>
                    <a:pt x="35370" y="389861"/>
                  </a:lnTo>
                  <a:lnTo>
                    <a:pt x="60930" y="426019"/>
                  </a:lnTo>
                  <a:lnTo>
                    <a:pt x="92156" y="457241"/>
                  </a:lnTo>
                  <a:lnTo>
                    <a:pt x="128315" y="482797"/>
                  </a:lnTo>
                  <a:lnTo>
                    <a:pt x="168676" y="501956"/>
                  </a:lnTo>
                  <a:lnTo>
                    <a:pt x="212508" y="513987"/>
                  </a:lnTo>
                  <a:lnTo>
                    <a:pt x="259080" y="518160"/>
                  </a:lnTo>
                  <a:lnTo>
                    <a:pt x="305651" y="513987"/>
                  </a:lnTo>
                  <a:lnTo>
                    <a:pt x="349483" y="501956"/>
                  </a:lnTo>
                  <a:lnTo>
                    <a:pt x="389844" y="482797"/>
                  </a:lnTo>
                  <a:lnTo>
                    <a:pt x="426003" y="457241"/>
                  </a:lnTo>
                  <a:lnTo>
                    <a:pt x="457229" y="426019"/>
                  </a:lnTo>
                  <a:lnTo>
                    <a:pt x="482789" y="389861"/>
                  </a:lnTo>
                  <a:lnTo>
                    <a:pt x="501951" y="349498"/>
                  </a:lnTo>
                  <a:lnTo>
                    <a:pt x="513986" y="305661"/>
                  </a:lnTo>
                  <a:lnTo>
                    <a:pt x="518159" y="259080"/>
                  </a:lnTo>
                  <a:lnTo>
                    <a:pt x="513986" y="212498"/>
                  </a:lnTo>
                  <a:lnTo>
                    <a:pt x="501951" y="168661"/>
                  </a:lnTo>
                  <a:lnTo>
                    <a:pt x="482789" y="128298"/>
                  </a:lnTo>
                  <a:lnTo>
                    <a:pt x="457229" y="92140"/>
                  </a:lnTo>
                  <a:lnTo>
                    <a:pt x="426003" y="60918"/>
                  </a:lnTo>
                  <a:lnTo>
                    <a:pt x="389844" y="35362"/>
                  </a:lnTo>
                  <a:lnTo>
                    <a:pt x="349483" y="16203"/>
                  </a:lnTo>
                  <a:lnTo>
                    <a:pt x="305651" y="4172"/>
                  </a:lnTo>
                  <a:lnTo>
                    <a:pt x="259080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685037" y="4356353"/>
              <a:ext cx="518159" cy="518159"/>
            </a:xfrm>
            <a:custGeom>
              <a:avLst/>
              <a:gdLst/>
              <a:ahLst/>
              <a:cxnLst/>
              <a:rect l="l" t="t" r="r" b="b"/>
              <a:pathLst>
                <a:path w="518159" h="518160">
                  <a:moveTo>
                    <a:pt x="0" y="259080"/>
                  </a:moveTo>
                  <a:lnTo>
                    <a:pt x="4173" y="212498"/>
                  </a:lnTo>
                  <a:lnTo>
                    <a:pt x="16208" y="168661"/>
                  </a:lnTo>
                  <a:lnTo>
                    <a:pt x="35370" y="128298"/>
                  </a:lnTo>
                  <a:lnTo>
                    <a:pt x="60930" y="92140"/>
                  </a:lnTo>
                  <a:lnTo>
                    <a:pt x="92156" y="60918"/>
                  </a:lnTo>
                  <a:lnTo>
                    <a:pt x="128315" y="35362"/>
                  </a:lnTo>
                  <a:lnTo>
                    <a:pt x="168676" y="16203"/>
                  </a:lnTo>
                  <a:lnTo>
                    <a:pt x="212508" y="4172"/>
                  </a:lnTo>
                  <a:lnTo>
                    <a:pt x="259080" y="0"/>
                  </a:lnTo>
                  <a:lnTo>
                    <a:pt x="305651" y="4172"/>
                  </a:lnTo>
                  <a:lnTo>
                    <a:pt x="349483" y="16203"/>
                  </a:lnTo>
                  <a:lnTo>
                    <a:pt x="389844" y="35362"/>
                  </a:lnTo>
                  <a:lnTo>
                    <a:pt x="426003" y="60918"/>
                  </a:lnTo>
                  <a:lnTo>
                    <a:pt x="457229" y="92140"/>
                  </a:lnTo>
                  <a:lnTo>
                    <a:pt x="482789" y="128298"/>
                  </a:lnTo>
                  <a:lnTo>
                    <a:pt x="501951" y="168661"/>
                  </a:lnTo>
                  <a:lnTo>
                    <a:pt x="513986" y="212498"/>
                  </a:lnTo>
                  <a:lnTo>
                    <a:pt x="518159" y="259080"/>
                  </a:lnTo>
                  <a:lnTo>
                    <a:pt x="513986" y="305661"/>
                  </a:lnTo>
                  <a:lnTo>
                    <a:pt x="501951" y="349498"/>
                  </a:lnTo>
                  <a:lnTo>
                    <a:pt x="482789" y="389861"/>
                  </a:lnTo>
                  <a:lnTo>
                    <a:pt x="457229" y="426019"/>
                  </a:lnTo>
                  <a:lnTo>
                    <a:pt x="426003" y="457241"/>
                  </a:lnTo>
                  <a:lnTo>
                    <a:pt x="389844" y="482797"/>
                  </a:lnTo>
                  <a:lnTo>
                    <a:pt x="349483" y="501956"/>
                  </a:lnTo>
                  <a:lnTo>
                    <a:pt x="305651" y="513987"/>
                  </a:lnTo>
                  <a:lnTo>
                    <a:pt x="259080" y="518160"/>
                  </a:lnTo>
                  <a:lnTo>
                    <a:pt x="212508" y="513987"/>
                  </a:lnTo>
                  <a:lnTo>
                    <a:pt x="168676" y="501956"/>
                  </a:lnTo>
                  <a:lnTo>
                    <a:pt x="128315" y="482797"/>
                  </a:lnTo>
                  <a:lnTo>
                    <a:pt x="92156" y="457241"/>
                  </a:lnTo>
                  <a:lnTo>
                    <a:pt x="60930" y="426019"/>
                  </a:lnTo>
                  <a:lnTo>
                    <a:pt x="35370" y="389861"/>
                  </a:lnTo>
                  <a:lnTo>
                    <a:pt x="16208" y="349498"/>
                  </a:lnTo>
                  <a:lnTo>
                    <a:pt x="4173" y="305661"/>
                  </a:lnTo>
                  <a:lnTo>
                    <a:pt x="0" y="259080"/>
                  </a:lnTo>
                  <a:close/>
                </a:path>
              </a:pathLst>
            </a:custGeom>
            <a:ln w="19050">
              <a:solidFill>
                <a:srgbClr val="0092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6" name="object 36"/>
          <p:cNvSpPr/>
          <p:nvPr/>
        </p:nvSpPr>
        <p:spPr>
          <a:xfrm>
            <a:off x="944117" y="5029961"/>
            <a:ext cx="4806950" cy="518159"/>
          </a:xfrm>
          <a:custGeom>
            <a:avLst/>
            <a:gdLst/>
            <a:ahLst/>
            <a:cxnLst/>
            <a:rect l="l" t="t" r="r" b="b"/>
            <a:pathLst>
              <a:path w="4806950" h="518160">
                <a:moveTo>
                  <a:pt x="4806696" y="518159"/>
                </a:moveTo>
                <a:lnTo>
                  <a:pt x="259079" y="518159"/>
                </a:lnTo>
                <a:lnTo>
                  <a:pt x="0" y="259079"/>
                </a:lnTo>
                <a:lnTo>
                  <a:pt x="259079" y="0"/>
                </a:lnTo>
                <a:lnTo>
                  <a:pt x="4806696" y="0"/>
                </a:lnTo>
                <a:lnTo>
                  <a:pt x="4806696" y="518159"/>
                </a:lnTo>
                <a:close/>
              </a:path>
            </a:pathLst>
          </a:custGeom>
          <a:ln w="19049">
            <a:solidFill>
              <a:srgbClr val="0092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1639316" y="5158485"/>
            <a:ext cx="367728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dirty="0">
                <a:latin typeface="Calibri"/>
                <a:cs typeface="Calibri"/>
              </a:rPr>
              <a:t>This</a:t>
            </a:r>
            <a:r>
              <a:rPr sz="1300" spc="-4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means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should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be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able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to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choose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my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own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friends.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38" name="object 38"/>
          <p:cNvGrpSpPr/>
          <p:nvPr/>
        </p:nvGrpSpPr>
        <p:grpSpPr>
          <a:xfrm>
            <a:off x="675512" y="5020436"/>
            <a:ext cx="537210" cy="537210"/>
            <a:chOff x="675512" y="5020436"/>
            <a:chExt cx="537210" cy="537210"/>
          </a:xfrm>
        </p:grpSpPr>
        <p:sp>
          <p:nvSpPr>
            <p:cNvPr id="39" name="object 39"/>
            <p:cNvSpPr/>
            <p:nvPr/>
          </p:nvSpPr>
          <p:spPr>
            <a:xfrm>
              <a:off x="685037" y="5029961"/>
              <a:ext cx="518159" cy="518159"/>
            </a:xfrm>
            <a:custGeom>
              <a:avLst/>
              <a:gdLst/>
              <a:ahLst/>
              <a:cxnLst/>
              <a:rect l="l" t="t" r="r" b="b"/>
              <a:pathLst>
                <a:path w="518159" h="518160">
                  <a:moveTo>
                    <a:pt x="259080" y="0"/>
                  </a:moveTo>
                  <a:lnTo>
                    <a:pt x="212508" y="4172"/>
                  </a:lnTo>
                  <a:lnTo>
                    <a:pt x="168676" y="16203"/>
                  </a:lnTo>
                  <a:lnTo>
                    <a:pt x="128315" y="35362"/>
                  </a:lnTo>
                  <a:lnTo>
                    <a:pt x="92156" y="60918"/>
                  </a:lnTo>
                  <a:lnTo>
                    <a:pt x="60930" y="92140"/>
                  </a:lnTo>
                  <a:lnTo>
                    <a:pt x="35370" y="128298"/>
                  </a:lnTo>
                  <a:lnTo>
                    <a:pt x="16208" y="168661"/>
                  </a:lnTo>
                  <a:lnTo>
                    <a:pt x="4173" y="212498"/>
                  </a:lnTo>
                  <a:lnTo>
                    <a:pt x="0" y="259079"/>
                  </a:lnTo>
                  <a:lnTo>
                    <a:pt x="4173" y="305661"/>
                  </a:lnTo>
                  <a:lnTo>
                    <a:pt x="16208" y="349498"/>
                  </a:lnTo>
                  <a:lnTo>
                    <a:pt x="35370" y="389861"/>
                  </a:lnTo>
                  <a:lnTo>
                    <a:pt x="60930" y="426019"/>
                  </a:lnTo>
                  <a:lnTo>
                    <a:pt x="92156" y="457241"/>
                  </a:lnTo>
                  <a:lnTo>
                    <a:pt x="128315" y="482797"/>
                  </a:lnTo>
                  <a:lnTo>
                    <a:pt x="168676" y="501956"/>
                  </a:lnTo>
                  <a:lnTo>
                    <a:pt x="212508" y="513987"/>
                  </a:lnTo>
                  <a:lnTo>
                    <a:pt x="259080" y="518159"/>
                  </a:lnTo>
                  <a:lnTo>
                    <a:pt x="305651" y="513987"/>
                  </a:lnTo>
                  <a:lnTo>
                    <a:pt x="349483" y="501956"/>
                  </a:lnTo>
                  <a:lnTo>
                    <a:pt x="389844" y="482797"/>
                  </a:lnTo>
                  <a:lnTo>
                    <a:pt x="426003" y="457241"/>
                  </a:lnTo>
                  <a:lnTo>
                    <a:pt x="457229" y="426019"/>
                  </a:lnTo>
                  <a:lnTo>
                    <a:pt x="482789" y="389861"/>
                  </a:lnTo>
                  <a:lnTo>
                    <a:pt x="501951" y="349498"/>
                  </a:lnTo>
                  <a:lnTo>
                    <a:pt x="513986" y="305661"/>
                  </a:lnTo>
                  <a:lnTo>
                    <a:pt x="518159" y="259079"/>
                  </a:lnTo>
                  <a:lnTo>
                    <a:pt x="513986" y="212498"/>
                  </a:lnTo>
                  <a:lnTo>
                    <a:pt x="501951" y="168661"/>
                  </a:lnTo>
                  <a:lnTo>
                    <a:pt x="482789" y="128298"/>
                  </a:lnTo>
                  <a:lnTo>
                    <a:pt x="457229" y="92140"/>
                  </a:lnTo>
                  <a:lnTo>
                    <a:pt x="426003" y="60918"/>
                  </a:lnTo>
                  <a:lnTo>
                    <a:pt x="389844" y="35362"/>
                  </a:lnTo>
                  <a:lnTo>
                    <a:pt x="349483" y="16203"/>
                  </a:lnTo>
                  <a:lnTo>
                    <a:pt x="305651" y="4172"/>
                  </a:lnTo>
                  <a:lnTo>
                    <a:pt x="259080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685037" y="5029961"/>
              <a:ext cx="518159" cy="518159"/>
            </a:xfrm>
            <a:custGeom>
              <a:avLst/>
              <a:gdLst/>
              <a:ahLst/>
              <a:cxnLst/>
              <a:rect l="l" t="t" r="r" b="b"/>
              <a:pathLst>
                <a:path w="518159" h="518160">
                  <a:moveTo>
                    <a:pt x="0" y="259079"/>
                  </a:moveTo>
                  <a:lnTo>
                    <a:pt x="4173" y="212498"/>
                  </a:lnTo>
                  <a:lnTo>
                    <a:pt x="16208" y="168661"/>
                  </a:lnTo>
                  <a:lnTo>
                    <a:pt x="35370" y="128298"/>
                  </a:lnTo>
                  <a:lnTo>
                    <a:pt x="60930" y="92140"/>
                  </a:lnTo>
                  <a:lnTo>
                    <a:pt x="92156" y="60918"/>
                  </a:lnTo>
                  <a:lnTo>
                    <a:pt x="128315" y="35362"/>
                  </a:lnTo>
                  <a:lnTo>
                    <a:pt x="168676" y="16203"/>
                  </a:lnTo>
                  <a:lnTo>
                    <a:pt x="212508" y="4172"/>
                  </a:lnTo>
                  <a:lnTo>
                    <a:pt x="259080" y="0"/>
                  </a:lnTo>
                  <a:lnTo>
                    <a:pt x="305651" y="4172"/>
                  </a:lnTo>
                  <a:lnTo>
                    <a:pt x="349483" y="16203"/>
                  </a:lnTo>
                  <a:lnTo>
                    <a:pt x="389844" y="35362"/>
                  </a:lnTo>
                  <a:lnTo>
                    <a:pt x="426003" y="60918"/>
                  </a:lnTo>
                  <a:lnTo>
                    <a:pt x="457229" y="92140"/>
                  </a:lnTo>
                  <a:lnTo>
                    <a:pt x="482789" y="128298"/>
                  </a:lnTo>
                  <a:lnTo>
                    <a:pt x="501951" y="168661"/>
                  </a:lnTo>
                  <a:lnTo>
                    <a:pt x="513986" y="212498"/>
                  </a:lnTo>
                  <a:lnTo>
                    <a:pt x="518159" y="259079"/>
                  </a:lnTo>
                  <a:lnTo>
                    <a:pt x="513986" y="305661"/>
                  </a:lnTo>
                  <a:lnTo>
                    <a:pt x="501951" y="349498"/>
                  </a:lnTo>
                  <a:lnTo>
                    <a:pt x="482789" y="389861"/>
                  </a:lnTo>
                  <a:lnTo>
                    <a:pt x="457229" y="426019"/>
                  </a:lnTo>
                  <a:lnTo>
                    <a:pt x="426003" y="457241"/>
                  </a:lnTo>
                  <a:lnTo>
                    <a:pt x="389844" y="482797"/>
                  </a:lnTo>
                  <a:lnTo>
                    <a:pt x="349483" y="501956"/>
                  </a:lnTo>
                  <a:lnTo>
                    <a:pt x="305651" y="513987"/>
                  </a:lnTo>
                  <a:lnTo>
                    <a:pt x="259080" y="518159"/>
                  </a:lnTo>
                  <a:lnTo>
                    <a:pt x="212508" y="513987"/>
                  </a:lnTo>
                  <a:lnTo>
                    <a:pt x="168676" y="501956"/>
                  </a:lnTo>
                  <a:lnTo>
                    <a:pt x="128315" y="482797"/>
                  </a:lnTo>
                  <a:lnTo>
                    <a:pt x="92156" y="457241"/>
                  </a:lnTo>
                  <a:lnTo>
                    <a:pt x="60930" y="426019"/>
                  </a:lnTo>
                  <a:lnTo>
                    <a:pt x="35370" y="389861"/>
                  </a:lnTo>
                  <a:lnTo>
                    <a:pt x="16208" y="349498"/>
                  </a:lnTo>
                  <a:lnTo>
                    <a:pt x="4173" y="305661"/>
                  </a:lnTo>
                  <a:lnTo>
                    <a:pt x="0" y="259079"/>
                  </a:lnTo>
                  <a:close/>
                </a:path>
              </a:pathLst>
            </a:custGeom>
            <a:ln w="19050">
              <a:solidFill>
                <a:srgbClr val="0092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1" name="object 41"/>
          <p:cNvSpPr/>
          <p:nvPr/>
        </p:nvSpPr>
        <p:spPr>
          <a:xfrm>
            <a:off x="944117" y="5703570"/>
            <a:ext cx="4806950" cy="518159"/>
          </a:xfrm>
          <a:custGeom>
            <a:avLst/>
            <a:gdLst/>
            <a:ahLst/>
            <a:cxnLst/>
            <a:rect l="l" t="t" r="r" b="b"/>
            <a:pathLst>
              <a:path w="4806950" h="518160">
                <a:moveTo>
                  <a:pt x="4806696" y="518159"/>
                </a:moveTo>
                <a:lnTo>
                  <a:pt x="259079" y="518159"/>
                </a:lnTo>
                <a:lnTo>
                  <a:pt x="0" y="259079"/>
                </a:lnTo>
                <a:lnTo>
                  <a:pt x="259079" y="0"/>
                </a:lnTo>
                <a:lnTo>
                  <a:pt x="4806696" y="0"/>
                </a:lnTo>
                <a:lnTo>
                  <a:pt x="4806696" y="518159"/>
                </a:lnTo>
                <a:close/>
              </a:path>
            </a:pathLst>
          </a:custGeom>
          <a:ln w="19049">
            <a:solidFill>
              <a:srgbClr val="0092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1543303" y="5740705"/>
            <a:ext cx="3870960" cy="4051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1495"/>
              </a:lnSpc>
              <a:spcBef>
                <a:spcPts val="95"/>
              </a:spcBef>
            </a:pPr>
            <a:r>
              <a:rPr sz="1300" dirty="0">
                <a:latin typeface="Calibri"/>
                <a:cs typeface="Calibri"/>
              </a:rPr>
              <a:t>This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means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</a:t>
            </a:r>
            <a:r>
              <a:rPr sz="1300" spc="-4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should</a:t>
            </a:r>
            <a:r>
              <a:rPr sz="1300" spc="-2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have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education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in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the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area</a:t>
            </a:r>
            <a:r>
              <a:rPr sz="1300" spc="-3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of</a:t>
            </a:r>
            <a:r>
              <a:rPr sz="1300" spc="-3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healthy</a:t>
            </a:r>
            <a:endParaRPr sz="1300">
              <a:latin typeface="Calibri"/>
              <a:cs typeface="Calibri"/>
            </a:endParaRPr>
          </a:p>
          <a:p>
            <a:pPr marL="1905" algn="ctr">
              <a:lnSpc>
                <a:spcPts val="1495"/>
              </a:lnSpc>
            </a:pPr>
            <a:r>
              <a:rPr sz="1300" spc="-10" dirty="0">
                <a:latin typeface="Calibri"/>
                <a:cs typeface="Calibri"/>
              </a:rPr>
              <a:t>sexuality.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43" name="object 43"/>
          <p:cNvGrpSpPr/>
          <p:nvPr/>
        </p:nvGrpSpPr>
        <p:grpSpPr>
          <a:xfrm>
            <a:off x="675512" y="5694045"/>
            <a:ext cx="537210" cy="537210"/>
            <a:chOff x="675512" y="5694045"/>
            <a:chExt cx="537210" cy="537210"/>
          </a:xfrm>
        </p:grpSpPr>
        <p:sp>
          <p:nvSpPr>
            <p:cNvPr id="44" name="object 44"/>
            <p:cNvSpPr/>
            <p:nvPr/>
          </p:nvSpPr>
          <p:spPr>
            <a:xfrm>
              <a:off x="685037" y="5703570"/>
              <a:ext cx="518159" cy="518159"/>
            </a:xfrm>
            <a:custGeom>
              <a:avLst/>
              <a:gdLst/>
              <a:ahLst/>
              <a:cxnLst/>
              <a:rect l="l" t="t" r="r" b="b"/>
              <a:pathLst>
                <a:path w="518159" h="518160">
                  <a:moveTo>
                    <a:pt x="259080" y="0"/>
                  </a:moveTo>
                  <a:lnTo>
                    <a:pt x="212508" y="4173"/>
                  </a:lnTo>
                  <a:lnTo>
                    <a:pt x="168676" y="16208"/>
                  </a:lnTo>
                  <a:lnTo>
                    <a:pt x="128315" y="35370"/>
                  </a:lnTo>
                  <a:lnTo>
                    <a:pt x="92156" y="60930"/>
                  </a:lnTo>
                  <a:lnTo>
                    <a:pt x="60930" y="92156"/>
                  </a:lnTo>
                  <a:lnTo>
                    <a:pt x="35370" y="128315"/>
                  </a:lnTo>
                  <a:lnTo>
                    <a:pt x="16208" y="168676"/>
                  </a:lnTo>
                  <a:lnTo>
                    <a:pt x="4173" y="212508"/>
                  </a:lnTo>
                  <a:lnTo>
                    <a:pt x="0" y="259079"/>
                  </a:lnTo>
                  <a:lnTo>
                    <a:pt x="4173" y="305651"/>
                  </a:lnTo>
                  <a:lnTo>
                    <a:pt x="16208" y="349483"/>
                  </a:lnTo>
                  <a:lnTo>
                    <a:pt x="35370" y="389844"/>
                  </a:lnTo>
                  <a:lnTo>
                    <a:pt x="60930" y="426003"/>
                  </a:lnTo>
                  <a:lnTo>
                    <a:pt x="92156" y="457229"/>
                  </a:lnTo>
                  <a:lnTo>
                    <a:pt x="128315" y="482789"/>
                  </a:lnTo>
                  <a:lnTo>
                    <a:pt x="168676" y="501951"/>
                  </a:lnTo>
                  <a:lnTo>
                    <a:pt x="212508" y="513986"/>
                  </a:lnTo>
                  <a:lnTo>
                    <a:pt x="259080" y="518159"/>
                  </a:lnTo>
                  <a:lnTo>
                    <a:pt x="305651" y="513986"/>
                  </a:lnTo>
                  <a:lnTo>
                    <a:pt x="349483" y="501951"/>
                  </a:lnTo>
                  <a:lnTo>
                    <a:pt x="389844" y="482789"/>
                  </a:lnTo>
                  <a:lnTo>
                    <a:pt x="426003" y="457229"/>
                  </a:lnTo>
                  <a:lnTo>
                    <a:pt x="457229" y="426003"/>
                  </a:lnTo>
                  <a:lnTo>
                    <a:pt x="482789" y="389844"/>
                  </a:lnTo>
                  <a:lnTo>
                    <a:pt x="501951" y="349483"/>
                  </a:lnTo>
                  <a:lnTo>
                    <a:pt x="513986" y="305651"/>
                  </a:lnTo>
                  <a:lnTo>
                    <a:pt x="518159" y="259079"/>
                  </a:lnTo>
                  <a:lnTo>
                    <a:pt x="513986" y="212508"/>
                  </a:lnTo>
                  <a:lnTo>
                    <a:pt x="501951" y="168676"/>
                  </a:lnTo>
                  <a:lnTo>
                    <a:pt x="482789" y="128315"/>
                  </a:lnTo>
                  <a:lnTo>
                    <a:pt x="457229" y="92156"/>
                  </a:lnTo>
                  <a:lnTo>
                    <a:pt x="426003" y="60930"/>
                  </a:lnTo>
                  <a:lnTo>
                    <a:pt x="389844" y="35370"/>
                  </a:lnTo>
                  <a:lnTo>
                    <a:pt x="349483" y="16208"/>
                  </a:lnTo>
                  <a:lnTo>
                    <a:pt x="305651" y="4173"/>
                  </a:lnTo>
                  <a:lnTo>
                    <a:pt x="259080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85037" y="5703570"/>
              <a:ext cx="518159" cy="518159"/>
            </a:xfrm>
            <a:custGeom>
              <a:avLst/>
              <a:gdLst/>
              <a:ahLst/>
              <a:cxnLst/>
              <a:rect l="l" t="t" r="r" b="b"/>
              <a:pathLst>
                <a:path w="518159" h="518160">
                  <a:moveTo>
                    <a:pt x="0" y="259079"/>
                  </a:moveTo>
                  <a:lnTo>
                    <a:pt x="4173" y="212508"/>
                  </a:lnTo>
                  <a:lnTo>
                    <a:pt x="16208" y="168676"/>
                  </a:lnTo>
                  <a:lnTo>
                    <a:pt x="35370" y="128315"/>
                  </a:lnTo>
                  <a:lnTo>
                    <a:pt x="60930" y="92156"/>
                  </a:lnTo>
                  <a:lnTo>
                    <a:pt x="92156" y="60930"/>
                  </a:lnTo>
                  <a:lnTo>
                    <a:pt x="128315" y="35370"/>
                  </a:lnTo>
                  <a:lnTo>
                    <a:pt x="168676" y="16208"/>
                  </a:lnTo>
                  <a:lnTo>
                    <a:pt x="212508" y="4173"/>
                  </a:lnTo>
                  <a:lnTo>
                    <a:pt x="259080" y="0"/>
                  </a:lnTo>
                  <a:lnTo>
                    <a:pt x="305651" y="4173"/>
                  </a:lnTo>
                  <a:lnTo>
                    <a:pt x="349483" y="16208"/>
                  </a:lnTo>
                  <a:lnTo>
                    <a:pt x="389844" y="35370"/>
                  </a:lnTo>
                  <a:lnTo>
                    <a:pt x="426003" y="60930"/>
                  </a:lnTo>
                  <a:lnTo>
                    <a:pt x="457229" y="92156"/>
                  </a:lnTo>
                  <a:lnTo>
                    <a:pt x="482789" y="128315"/>
                  </a:lnTo>
                  <a:lnTo>
                    <a:pt x="501951" y="168676"/>
                  </a:lnTo>
                  <a:lnTo>
                    <a:pt x="513986" y="212508"/>
                  </a:lnTo>
                  <a:lnTo>
                    <a:pt x="518159" y="259079"/>
                  </a:lnTo>
                  <a:lnTo>
                    <a:pt x="513986" y="305651"/>
                  </a:lnTo>
                  <a:lnTo>
                    <a:pt x="501951" y="349483"/>
                  </a:lnTo>
                  <a:lnTo>
                    <a:pt x="482789" y="389844"/>
                  </a:lnTo>
                  <a:lnTo>
                    <a:pt x="457229" y="426003"/>
                  </a:lnTo>
                  <a:lnTo>
                    <a:pt x="426003" y="457229"/>
                  </a:lnTo>
                  <a:lnTo>
                    <a:pt x="389844" y="482789"/>
                  </a:lnTo>
                  <a:lnTo>
                    <a:pt x="349483" y="501951"/>
                  </a:lnTo>
                  <a:lnTo>
                    <a:pt x="305651" y="513986"/>
                  </a:lnTo>
                  <a:lnTo>
                    <a:pt x="259080" y="518159"/>
                  </a:lnTo>
                  <a:lnTo>
                    <a:pt x="212508" y="513986"/>
                  </a:lnTo>
                  <a:lnTo>
                    <a:pt x="168676" y="501951"/>
                  </a:lnTo>
                  <a:lnTo>
                    <a:pt x="128315" y="482789"/>
                  </a:lnTo>
                  <a:lnTo>
                    <a:pt x="92156" y="457229"/>
                  </a:lnTo>
                  <a:lnTo>
                    <a:pt x="60930" y="426003"/>
                  </a:lnTo>
                  <a:lnTo>
                    <a:pt x="35370" y="389844"/>
                  </a:lnTo>
                  <a:lnTo>
                    <a:pt x="16208" y="349483"/>
                  </a:lnTo>
                  <a:lnTo>
                    <a:pt x="4173" y="305651"/>
                  </a:lnTo>
                  <a:lnTo>
                    <a:pt x="0" y="259079"/>
                  </a:lnTo>
                  <a:close/>
                </a:path>
              </a:pathLst>
            </a:custGeom>
            <a:ln w="19050">
              <a:solidFill>
                <a:srgbClr val="0092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6" name="object 46"/>
          <p:cNvSpPr/>
          <p:nvPr/>
        </p:nvSpPr>
        <p:spPr>
          <a:xfrm>
            <a:off x="6438138" y="1415033"/>
            <a:ext cx="5219700" cy="291465"/>
          </a:xfrm>
          <a:custGeom>
            <a:avLst/>
            <a:gdLst/>
            <a:ahLst/>
            <a:cxnLst/>
            <a:rect l="l" t="t" r="r" b="b"/>
            <a:pathLst>
              <a:path w="5219700" h="291464">
                <a:moveTo>
                  <a:pt x="5219700" y="291083"/>
                </a:moveTo>
                <a:lnTo>
                  <a:pt x="145541" y="291083"/>
                </a:lnTo>
                <a:lnTo>
                  <a:pt x="0" y="145541"/>
                </a:lnTo>
                <a:lnTo>
                  <a:pt x="145541" y="0"/>
                </a:lnTo>
                <a:lnTo>
                  <a:pt x="5219700" y="0"/>
                </a:lnTo>
                <a:lnTo>
                  <a:pt x="5219700" y="291083"/>
                </a:lnTo>
                <a:close/>
              </a:path>
            </a:pathLst>
          </a:custGeom>
          <a:ln w="19050">
            <a:solidFill>
              <a:srgbClr val="0092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7105904" y="1437513"/>
            <a:ext cx="40030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This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means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should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know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who my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support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person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at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all </a:t>
            </a:r>
            <a:r>
              <a:rPr sz="1200" spc="-10" dirty="0">
                <a:latin typeface="Calibri"/>
                <a:cs typeface="Calibri"/>
              </a:rPr>
              <a:t>times.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48" name="object 48"/>
          <p:cNvGrpSpPr/>
          <p:nvPr/>
        </p:nvGrpSpPr>
        <p:grpSpPr>
          <a:xfrm>
            <a:off x="6227048" y="135636"/>
            <a:ext cx="5546090" cy="1580515"/>
            <a:chOff x="6227048" y="135636"/>
            <a:chExt cx="5546090" cy="1580515"/>
          </a:xfrm>
        </p:grpSpPr>
        <p:sp>
          <p:nvSpPr>
            <p:cNvPr id="49" name="object 49"/>
            <p:cNvSpPr/>
            <p:nvPr/>
          </p:nvSpPr>
          <p:spPr>
            <a:xfrm>
              <a:off x="6293357" y="1415033"/>
              <a:ext cx="291465" cy="291465"/>
            </a:xfrm>
            <a:custGeom>
              <a:avLst/>
              <a:gdLst/>
              <a:ahLst/>
              <a:cxnLst/>
              <a:rect l="l" t="t" r="r" b="b"/>
              <a:pathLst>
                <a:path w="291465" h="291464">
                  <a:moveTo>
                    <a:pt x="145541" y="0"/>
                  </a:moveTo>
                  <a:lnTo>
                    <a:pt x="99535" y="7418"/>
                  </a:lnTo>
                  <a:lnTo>
                    <a:pt x="59582" y="28078"/>
                  </a:lnTo>
                  <a:lnTo>
                    <a:pt x="28078" y="59582"/>
                  </a:lnTo>
                  <a:lnTo>
                    <a:pt x="7418" y="99535"/>
                  </a:lnTo>
                  <a:lnTo>
                    <a:pt x="0" y="145541"/>
                  </a:lnTo>
                  <a:lnTo>
                    <a:pt x="7418" y="191548"/>
                  </a:lnTo>
                  <a:lnTo>
                    <a:pt x="28078" y="231501"/>
                  </a:lnTo>
                  <a:lnTo>
                    <a:pt x="59582" y="263005"/>
                  </a:lnTo>
                  <a:lnTo>
                    <a:pt x="99535" y="283665"/>
                  </a:lnTo>
                  <a:lnTo>
                    <a:pt x="145541" y="291083"/>
                  </a:lnTo>
                  <a:lnTo>
                    <a:pt x="191548" y="283665"/>
                  </a:lnTo>
                  <a:lnTo>
                    <a:pt x="231501" y="263005"/>
                  </a:lnTo>
                  <a:lnTo>
                    <a:pt x="263005" y="231501"/>
                  </a:lnTo>
                  <a:lnTo>
                    <a:pt x="283665" y="191548"/>
                  </a:lnTo>
                  <a:lnTo>
                    <a:pt x="291084" y="145541"/>
                  </a:lnTo>
                  <a:lnTo>
                    <a:pt x="283665" y="99535"/>
                  </a:lnTo>
                  <a:lnTo>
                    <a:pt x="263005" y="59582"/>
                  </a:lnTo>
                  <a:lnTo>
                    <a:pt x="231501" y="28078"/>
                  </a:lnTo>
                  <a:lnTo>
                    <a:pt x="191548" y="7418"/>
                  </a:lnTo>
                  <a:lnTo>
                    <a:pt x="145541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93357" y="1415033"/>
              <a:ext cx="291465" cy="291465"/>
            </a:xfrm>
            <a:custGeom>
              <a:avLst/>
              <a:gdLst/>
              <a:ahLst/>
              <a:cxnLst/>
              <a:rect l="l" t="t" r="r" b="b"/>
              <a:pathLst>
                <a:path w="291465" h="291464">
                  <a:moveTo>
                    <a:pt x="0" y="145541"/>
                  </a:moveTo>
                  <a:lnTo>
                    <a:pt x="7418" y="99535"/>
                  </a:lnTo>
                  <a:lnTo>
                    <a:pt x="28078" y="59582"/>
                  </a:lnTo>
                  <a:lnTo>
                    <a:pt x="59582" y="28078"/>
                  </a:lnTo>
                  <a:lnTo>
                    <a:pt x="99535" y="7418"/>
                  </a:lnTo>
                  <a:lnTo>
                    <a:pt x="145541" y="0"/>
                  </a:lnTo>
                  <a:lnTo>
                    <a:pt x="191548" y="7418"/>
                  </a:lnTo>
                  <a:lnTo>
                    <a:pt x="231501" y="28078"/>
                  </a:lnTo>
                  <a:lnTo>
                    <a:pt x="263005" y="59582"/>
                  </a:lnTo>
                  <a:lnTo>
                    <a:pt x="283665" y="99535"/>
                  </a:lnTo>
                  <a:lnTo>
                    <a:pt x="291084" y="145541"/>
                  </a:lnTo>
                  <a:lnTo>
                    <a:pt x="283665" y="191548"/>
                  </a:lnTo>
                  <a:lnTo>
                    <a:pt x="263005" y="231501"/>
                  </a:lnTo>
                  <a:lnTo>
                    <a:pt x="231501" y="263005"/>
                  </a:lnTo>
                  <a:lnTo>
                    <a:pt x="191548" y="283665"/>
                  </a:lnTo>
                  <a:lnTo>
                    <a:pt x="145541" y="291083"/>
                  </a:lnTo>
                  <a:lnTo>
                    <a:pt x="99535" y="283665"/>
                  </a:lnTo>
                  <a:lnTo>
                    <a:pt x="59582" y="263005"/>
                  </a:lnTo>
                  <a:lnTo>
                    <a:pt x="28078" y="231501"/>
                  </a:lnTo>
                  <a:lnTo>
                    <a:pt x="7418" y="191548"/>
                  </a:lnTo>
                  <a:lnTo>
                    <a:pt x="0" y="145541"/>
                  </a:lnTo>
                  <a:close/>
                </a:path>
              </a:pathLst>
            </a:custGeom>
            <a:ln w="19050">
              <a:solidFill>
                <a:srgbClr val="0092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1" name="object 5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227048" y="236061"/>
              <a:ext cx="5545865" cy="1097584"/>
            </a:xfrm>
            <a:prstGeom prst="rect">
              <a:avLst/>
            </a:prstGeom>
          </p:spPr>
        </p:pic>
        <p:sp>
          <p:nvSpPr>
            <p:cNvPr id="52" name="object 52"/>
            <p:cNvSpPr/>
            <p:nvPr/>
          </p:nvSpPr>
          <p:spPr>
            <a:xfrm>
              <a:off x="6240779" y="249936"/>
              <a:ext cx="5468620" cy="1019810"/>
            </a:xfrm>
            <a:custGeom>
              <a:avLst/>
              <a:gdLst/>
              <a:ahLst/>
              <a:cxnLst/>
              <a:rect l="l" t="t" r="r" b="b"/>
              <a:pathLst>
                <a:path w="5468620" h="1019810">
                  <a:moveTo>
                    <a:pt x="5298186" y="0"/>
                  </a:moveTo>
                  <a:lnTo>
                    <a:pt x="169925" y="0"/>
                  </a:lnTo>
                  <a:lnTo>
                    <a:pt x="124751" y="6069"/>
                  </a:lnTo>
                  <a:lnTo>
                    <a:pt x="84158" y="23198"/>
                  </a:lnTo>
                  <a:lnTo>
                    <a:pt x="49768" y="49768"/>
                  </a:lnTo>
                  <a:lnTo>
                    <a:pt x="23198" y="84158"/>
                  </a:lnTo>
                  <a:lnTo>
                    <a:pt x="6069" y="124751"/>
                  </a:lnTo>
                  <a:lnTo>
                    <a:pt x="0" y="169926"/>
                  </a:lnTo>
                  <a:lnTo>
                    <a:pt x="0" y="849630"/>
                  </a:lnTo>
                  <a:lnTo>
                    <a:pt x="6069" y="894804"/>
                  </a:lnTo>
                  <a:lnTo>
                    <a:pt x="23198" y="935397"/>
                  </a:lnTo>
                  <a:lnTo>
                    <a:pt x="49768" y="969787"/>
                  </a:lnTo>
                  <a:lnTo>
                    <a:pt x="84158" y="996357"/>
                  </a:lnTo>
                  <a:lnTo>
                    <a:pt x="124751" y="1013486"/>
                  </a:lnTo>
                  <a:lnTo>
                    <a:pt x="169925" y="1019556"/>
                  </a:lnTo>
                  <a:lnTo>
                    <a:pt x="5298186" y="1019556"/>
                  </a:lnTo>
                  <a:lnTo>
                    <a:pt x="5343360" y="1013486"/>
                  </a:lnTo>
                  <a:lnTo>
                    <a:pt x="5383953" y="996357"/>
                  </a:lnTo>
                  <a:lnTo>
                    <a:pt x="5418343" y="969787"/>
                  </a:lnTo>
                  <a:lnTo>
                    <a:pt x="5444913" y="935397"/>
                  </a:lnTo>
                  <a:lnTo>
                    <a:pt x="5462042" y="894804"/>
                  </a:lnTo>
                  <a:lnTo>
                    <a:pt x="5468112" y="849630"/>
                  </a:lnTo>
                  <a:lnTo>
                    <a:pt x="5468112" y="169926"/>
                  </a:lnTo>
                  <a:lnTo>
                    <a:pt x="5462042" y="124751"/>
                  </a:lnTo>
                  <a:lnTo>
                    <a:pt x="5444913" y="84158"/>
                  </a:lnTo>
                  <a:lnTo>
                    <a:pt x="5418343" y="49768"/>
                  </a:lnTo>
                  <a:lnTo>
                    <a:pt x="5383953" y="23198"/>
                  </a:lnTo>
                  <a:lnTo>
                    <a:pt x="5343360" y="6069"/>
                  </a:lnTo>
                  <a:lnTo>
                    <a:pt x="5298186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240779" y="249936"/>
              <a:ext cx="5468620" cy="1019810"/>
            </a:xfrm>
            <a:custGeom>
              <a:avLst/>
              <a:gdLst/>
              <a:ahLst/>
              <a:cxnLst/>
              <a:rect l="l" t="t" r="r" b="b"/>
              <a:pathLst>
                <a:path w="5468620" h="1019810">
                  <a:moveTo>
                    <a:pt x="0" y="169926"/>
                  </a:moveTo>
                  <a:lnTo>
                    <a:pt x="6069" y="124751"/>
                  </a:lnTo>
                  <a:lnTo>
                    <a:pt x="23198" y="84158"/>
                  </a:lnTo>
                  <a:lnTo>
                    <a:pt x="49768" y="49768"/>
                  </a:lnTo>
                  <a:lnTo>
                    <a:pt x="84158" y="23198"/>
                  </a:lnTo>
                  <a:lnTo>
                    <a:pt x="124751" y="6069"/>
                  </a:lnTo>
                  <a:lnTo>
                    <a:pt x="169925" y="0"/>
                  </a:lnTo>
                  <a:lnTo>
                    <a:pt x="5298186" y="0"/>
                  </a:lnTo>
                  <a:lnTo>
                    <a:pt x="5343360" y="6069"/>
                  </a:lnTo>
                  <a:lnTo>
                    <a:pt x="5383953" y="23198"/>
                  </a:lnTo>
                  <a:lnTo>
                    <a:pt x="5418343" y="49768"/>
                  </a:lnTo>
                  <a:lnTo>
                    <a:pt x="5444913" y="84158"/>
                  </a:lnTo>
                  <a:lnTo>
                    <a:pt x="5462042" y="124751"/>
                  </a:lnTo>
                  <a:lnTo>
                    <a:pt x="5468112" y="169926"/>
                  </a:lnTo>
                  <a:lnTo>
                    <a:pt x="5468112" y="849630"/>
                  </a:lnTo>
                  <a:lnTo>
                    <a:pt x="5462042" y="894804"/>
                  </a:lnTo>
                  <a:lnTo>
                    <a:pt x="5444913" y="935397"/>
                  </a:lnTo>
                  <a:lnTo>
                    <a:pt x="5418343" y="969787"/>
                  </a:lnTo>
                  <a:lnTo>
                    <a:pt x="5383953" y="996357"/>
                  </a:lnTo>
                  <a:lnTo>
                    <a:pt x="5343360" y="1013486"/>
                  </a:lnTo>
                  <a:lnTo>
                    <a:pt x="5298186" y="1019556"/>
                  </a:lnTo>
                  <a:lnTo>
                    <a:pt x="169925" y="1019556"/>
                  </a:lnTo>
                  <a:lnTo>
                    <a:pt x="124751" y="1013486"/>
                  </a:lnTo>
                  <a:lnTo>
                    <a:pt x="84158" y="996357"/>
                  </a:lnTo>
                  <a:lnTo>
                    <a:pt x="49768" y="969787"/>
                  </a:lnTo>
                  <a:lnTo>
                    <a:pt x="23198" y="935397"/>
                  </a:lnTo>
                  <a:lnTo>
                    <a:pt x="6069" y="894804"/>
                  </a:lnTo>
                  <a:lnTo>
                    <a:pt x="0" y="849630"/>
                  </a:lnTo>
                  <a:lnTo>
                    <a:pt x="0" y="169926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4" name="object 5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562343" y="135636"/>
              <a:ext cx="1860042" cy="912113"/>
            </a:xfrm>
            <a:prstGeom prst="rect">
              <a:avLst/>
            </a:prstGeom>
          </p:spPr>
        </p:pic>
        <p:pic>
          <p:nvPicPr>
            <p:cNvPr id="55" name="object 55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876031" y="135636"/>
              <a:ext cx="1931670" cy="912113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9261347" y="135636"/>
              <a:ext cx="2248661" cy="912113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630923" y="574548"/>
              <a:ext cx="4714494" cy="912113"/>
            </a:xfrm>
            <a:prstGeom prst="rect">
              <a:avLst/>
            </a:prstGeom>
          </p:spPr>
        </p:pic>
      </p:grpSp>
      <p:sp>
        <p:nvSpPr>
          <p:cNvPr id="58" name="object 58"/>
          <p:cNvSpPr/>
          <p:nvPr/>
        </p:nvSpPr>
        <p:spPr>
          <a:xfrm>
            <a:off x="6438138" y="1792985"/>
            <a:ext cx="5219700" cy="291465"/>
          </a:xfrm>
          <a:custGeom>
            <a:avLst/>
            <a:gdLst/>
            <a:ahLst/>
            <a:cxnLst/>
            <a:rect l="l" t="t" r="r" b="b"/>
            <a:pathLst>
              <a:path w="5219700" h="291464">
                <a:moveTo>
                  <a:pt x="5219700" y="291084"/>
                </a:moveTo>
                <a:lnTo>
                  <a:pt x="145541" y="291084"/>
                </a:lnTo>
                <a:lnTo>
                  <a:pt x="0" y="145541"/>
                </a:lnTo>
                <a:lnTo>
                  <a:pt x="145541" y="0"/>
                </a:lnTo>
                <a:lnTo>
                  <a:pt x="5219700" y="0"/>
                </a:lnTo>
                <a:lnTo>
                  <a:pt x="5219700" y="291084"/>
                </a:lnTo>
                <a:close/>
              </a:path>
            </a:pathLst>
          </a:custGeom>
          <a:ln w="19050">
            <a:solidFill>
              <a:srgbClr val="0092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 txBox="1"/>
          <p:nvPr/>
        </p:nvSpPr>
        <p:spPr>
          <a:xfrm>
            <a:off x="7645400" y="1816100"/>
            <a:ext cx="29197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This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means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should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get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help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when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need</a:t>
            </a:r>
            <a:r>
              <a:rPr sz="1200" spc="-20" dirty="0">
                <a:latin typeface="Calibri"/>
                <a:cs typeface="Calibri"/>
              </a:rPr>
              <a:t> help.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60" name="object 60"/>
          <p:cNvGrpSpPr/>
          <p:nvPr/>
        </p:nvGrpSpPr>
        <p:grpSpPr>
          <a:xfrm>
            <a:off x="6283833" y="1783460"/>
            <a:ext cx="310515" cy="310515"/>
            <a:chOff x="6283833" y="1783460"/>
            <a:chExt cx="310515" cy="310515"/>
          </a:xfrm>
        </p:grpSpPr>
        <p:sp>
          <p:nvSpPr>
            <p:cNvPr id="61" name="object 61"/>
            <p:cNvSpPr/>
            <p:nvPr/>
          </p:nvSpPr>
          <p:spPr>
            <a:xfrm>
              <a:off x="6293358" y="1792985"/>
              <a:ext cx="291465" cy="291465"/>
            </a:xfrm>
            <a:custGeom>
              <a:avLst/>
              <a:gdLst/>
              <a:ahLst/>
              <a:cxnLst/>
              <a:rect l="l" t="t" r="r" b="b"/>
              <a:pathLst>
                <a:path w="291465" h="291464">
                  <a:moveTo>
                    <a:pt x="145541" y="0"/>
                  </a:moveTo>
                  <a:lnTo>
                    <a:pt x="99535" y="7418"/>
                  </a:lnTo>
                  <a:lnTo>
                    <a:pt x="59582" y="28078"/>
                  </a:lnTo>
                  <a:lnTo>
                    <a:pt x="28078" y="59582"/>
                  </a:lnTo>
                  <a:lnTo>
                    <a:pt x="7418" y="99535"/>
                  </a:lnTo>
                  <a:lnTo>
                    <a:pt x="0" y="145541"/>
                  </a:lnTo>
                  <a:lnTo>
                    <a:pt x="7418" y="191548"/>
                  </a:lnTo>
                  <a:lnTo>
                    <a:pt x="28078" y="231501"/>
                  </a:lnTo>
                  <a:lnTo>
                    <a:pt x="59582" y="263005"/>
                  </a:lnTo>
                  <a:lnTo>
                    <a:pt x="99535" y="283665"/>
                  </a:lnTo>
                  <a:lnTo>
                    <a:pt x="145541" y="291084"/>
                  </a:lnTo>
                  <a:lnTo>
                    <a:pt x="191548" y="283665"/>
                  </a:lnTo>
                  <a:lnTo>
                    <a:pt x="231501" y="263005"/>
                  </a:lnTo>
                  <a:lnTo>
                    <a:pt x="263005" y="231501"/>
                  </a:lnTo>
                  <a:lnTo>
                    <a:pt x="283665" y="191548"/>
                  </a:lnTo>
                  <a:lnTo>
                    <a:pt x="291084" y="145541"/>
                  </a:lnTo>
                  <a:lnTo>
                    <a:pt x="283665" y="99535"/>
                  </a:lnTo>
                  <a:lnTo>
                    <a:pt x="263005" y="59582"/>
                  </a:lnTo>
                  <a:lnTo>
                    <a:pt x="231501" y="28078"/>
                  </a:lnTo>
                  <a:lnTo>
                    <a:pt x="191548" y="7418"/>
                  </a:lnTo>
                  <a:lnTo>
                    <a:pt x="145541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293358" y="1792985"/>
              <a:ext cx="291465" cy="291465"/>
            </a:xfrm>
            <a:custGeom>
              <a:avLst/>
              <a:gdLst/>
              <a:ahLst/>
              <a:cxnLst/>
              <a:rect l="l" t="t" r="r" b="b"/>
              <a:pathLst>
                <a:path w="291465" h="291464">
                  <a:moveTo>
                    <a:pt x="0" y="145541"/>
                  </a:moveTo>
                  <a:lnTo>
                    <a:pt x="7418" y="99535"/>
                  </a:lnTo>
                  <a:lnTo>
                    <a:pt x="28078" y="59582"/>
                  </a:lnTo>
                  <a:lnTo>
                    <a:pt x="59582" y="28078"/>
                  </a:lnTo>
                  <a:lnTo>
                    <a:pt x="99535" y="7418"/>
                  </a:lnTo>
                  <a:lnTo>
                    <a:pt x="145541" y="0"/>
                  </a:lnTo>
                  <a:lnTo>
                    <a:pt x="191548" y="7418"/>
                  </a:lnTo>
                  <a:lnTo>
                    <a:pt x="231501" y="28078"/>
                  </a:lnTo>
                  <a:lnTo>
                    <a:pt x="263005" y="59582"/>
                  </a:lnTo>
                  <a:lnTo>
                    <a:pt x="283665" y="99535"/>
                  </a:lnTo>
                  <a:lnTo>
                    <a:pt x="291084" y="145541"/>
                  </a:lnTo>
                  <a:lnTo>
                    <a:pt x="283665" y="191548"/>
                  </a:lnTo>
                  <a:lnTo>
                    <a:pt x="263005" y="231501"/>
                  </a:lnTo>
                  <a:lnTo>
                    <a:pt x="231501" y="263005"/>
                  </a:lnTo>
                  <a:lnTo>
                    <a:pt x="191548" y="283665"/>
                  </a:lnTo>
                  <a:lnTo>
                    <a:pt x="145541" y="291084"/>
                  </a:lnTo>
                  <a:lnTo>
                    <a:pt x="99535" y="283665"/>
                  </a:lnTo>
                  <a:lnTo>
                    <a:pt x="59582" y="263005"/>
                  </a:lnTo>
                  <a:lnTo>
                    <a:pt x="28078" y="231501"/>
                  </a:lnTo>
                  <a:lnTo>
                    <a:pt x="7418" y="191548"/>
                  </a:lnTo>
                  <a:lnTo>
                    <a:pt x="0" y="145541"/>
                  </a:lnTo>
                  <a:close/>
                </a:path>
              </a:pathLst>
            </a:custGeom>
            <a:ln w="19050">
              <a:solidFill>
                <a:srgbClr val="0092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3" name="object 63"/>
          <p:cNvSpPr/>
          <p:nvPr/>
        </p:nvSpPr>
        <p:spPr>
          <a:xfrm>
            <a:off x="6438138" y="2170938"/>
            <a:ext cx="5219700" cy="292735"/>
          </a:xfrm>
          <a:custGeom>
            <a:avLst/>
            <a:gdLst/>
            <a:ahLst/>
            <a:cxnLst/>
            <a:rect l="l" t="t" r="r" b="b"/>
            <a:pathLst>
              <a:path w="5219700" h="292735">
                <a:moveTo>
                  <a:pt x="5219700" y="292608"/>
                </a:moveTo>
                <a:lnTo>
                  <a:pt x="146304" y="292608"/>
                </a:lnTo>
                <a:lnTo>
                  <a:pt x="0" y="146303"/>
                </a:lnTo>
                <a:lnTo>
                  <a:pt x="146304" y="0"/>
                </a:lnTo>
                <a:lnTo>
                  <a:pt x="5219700" y="0"/>
                </a:lnTo>
                <a:lnTo>
                  <a:pt x="5219700" y="292608"/>
                </a:lnTo>
                <a:close/>
              </a:path>
            </a:pathLst>
          </a:custGeom>
          <a:ln w="19050">
            <a:solidFill>
              <a:srgbClr val="0092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 txBox="1"/>
          <p:nvPr/>
        </p:nvSpPr>
        <p:spPr>
          <a:xfrm>
            <a:off x="6833107" y="2110866"/>
            <a:ext cx="4542790" cy="37592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2024380" marR="5080" indent="-2012314">
              <a:lnSpc>
                <a:spcPts val="1320"/>
              </a:lnSpc>
              <a:spcBef>
                <a:spcPts val="240"/>
              </a:spcBef>
            </a:pPr>
            <a:r>
              <a:rPr sz="1200" dirty="0">
                <a:latin typeface="Calibri"/>
                <a:cs typeface="Calibri"/>
              </a:rPr>
              <a:t>This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means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my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supports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(staff/volunteers/students)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should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treat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me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20" dirty="0">
                <a:latin typeface="Calibri"/>
                <a:cs typeface="Calibri"/>
              </a:rPr>
              <a:t>with </a:t>
            </a:r>
            <a:r>
              <a:rPr sz="1200" spc="-10" dirty="0">
                <a:latin typeface="Calibri"/>
                <a:cs typeface="Calibri"/>
              </a:rPr>
              <a:t>respect.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65" name="object 65"/>
          <p:cNvGrpSpPr/>
          <p:nvPr/>
        </p:nvGrpSpPr>
        <p:grpSpPr>
          <a:xfrm>
            <a:off x="6283833" y="2161413"/>
            <a:ext cx="310515" cy="311785"/>
            <a:chOff x="6283833" y="2161413"/>
            <a:chExt cx="310515" cy="311785"/>
          </a:xfrm>
        </p:grpSpPr>
        <p:sp>
          <p:nvSpPr>
            <p:cNvPr id="66" name="object 66"/>
            <p:cNvSpPr/>
            <p:nvPr/>
          </p:nvSpPr>
          <p:spPr>
            <a:xfrm>
              <a:off x="6293358" y="2170938"/>
              <a:ext cx="291465" cy="292735"/>
            </a:xfrm>
            <a:custGeom>
              <a:avLst/>
              <a:gdLst/>
              <a:ahLst/>
              <a:cxnLst/>
              <a:rect l="l" t="t" r="r" b="b"/>
              <a:pathLst>
                <a:path w="291465" h="292735">
                  <a:moveTo>
                    <a:pt x="145541" y="0"/>
                  </a:moveTo>
                  <a:lnTo>
                    <a:pt x="99535" y="7461"/>
                  </a:lnTo>
                  <a:lnTo>
                    <a:pt x="59582" y="28236"/>
                  </a:lnTo>
                  <a:lnTo>
                    <a:pt x="28078" y="59911"/>
                  </a:lnTo>
                  <a:lnTo>
                    <a:pt x="7418" y="100071"/>
                  </a:lnTo>
                  <a:lnTo>
                    <a:pt x="0" y="146303"/>
                  </a:lnTo>
                  <a:lnTo>
                    <a:pt x="7418" y="192536"/>
                  </a:lnTo>
                  <a:lnTo>
                    <a:pt x="28078" y="232696"/>
                  </a:lnTo>
                  <a:lnTo>
                    <a:pt x="59582" y="264371"/>
                  </a:lnTo>
                  <a:lnTo>
                    <a:pt x="99535" y="285146"/>
                  </a:lnTo>
                  <a:lnTo>
                    <a:pt x="145541" y="292608"/>
                  </a:lnTo>
                  <a:lnTo>
                    <a:pt x="191548" y="285146"/>
                  </a:lnTo>
                  <a:lnTo>
                    <a:pt x="231501" y="264371"/>
                  </a:lnTo>
                  <a:lnTo>
                    <a:pt x="263005" y="232696"/>
                  </a:lnTo>
                  <a:lnTo>
                    <a:pt x="283665" y="192536"/>
                  </a:lnTo>
                  <a:lnTo>
                    <a:pt x="291084" y="146303"/>
                  </a:lnTo>
                  <a:lnTo>
                    <a:pt x="283665" y="100071"/>
                  </a:lnTo>
                  <a:lnTo>
                    <a:pt x="263005" y="59911"/>
                  </a:lnTo>
                  <a:lnTo>
                    <a:pt x="231501" y="28236"/>
                  </a:lnTo>
                  <a:lnTo>
                    <a:pt x="191548" y="7461"/>
                  </a:lnTo>
                  <a:lnTo>
                    <a:pt x="145541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293358" y="2170938"/>
              <a:ext cx="291465" cy="292735"/>
            </a:xfrm>
            <a:custGeom>
              <a:avLst/>
              <a:gdLst/>
              <a:ahLst/>
              <a:cxnLst/>
              <a:rect l="l" t="t" r="r" b="b"/>
              <a:pathLst>
                <a:path w="291465" h="292735">
                  <a:moveTo>
                    <a:pt x="0" y="146303"/>
                  </a:moveTo>
                  <a:lnTo>
                    <a:pt x="7418" y="100071"/>
                  </a:lnTo>
                  <a:lnTo>
                    <a:pt x="28078" y="59911"/>
                  </a:lnTo>
                  <a:lnTo>
                    <a:pt x="59582" y="28236"/>
                  </a:lnTo>
                  <a:lnTo>
                    <a:pt x="99535" y="7461"/>
                  </a:lnTo>
                  <a:lnTo>
                    <a:pt x="145541" y="0"/>
                  </a:lnTo>
                  <a:lnTo>
                    <a:pt x="191548" y="7461"/>
                  </a:lnTo>
                  <a:lnTo>
                    <a:pt x="231501" y="28236"/>
                  </a:lnTo>
                  <a:lnTo>
                    <a:pt x="263005" y="59911"/>
                  </a:lnTo>
                  <a:lnTo>
                    <a:pt x="283665" y="100071"/>
                  </a:lnTo>
                  <a:lnTo>
                    <a:pt x="291084" y="146303"/>
                  </a:lnTo>
                  <a:lnTo>
                    <a:pt x="283665" y="192536"/>
                  </a:lnTo>
                  <a:lnTo>
                    <a:pt x="263005" y="232696"/>
                  </a:lnTo>
                  <a:lnTo>
                    <a:pt x="231501" y="264371"/>
                  </a:lnTo>
                  <a:lnTo>
                    <a:pt x="191548" y="285146"/>
                  </a:lnTo>
                  <a:lnTo>
                    <a:pt x="145541" y="292608"/>
                  </a:lnTo>
                  <a:lnTo>
                    <a:pt x="99535" y="285146"/>
                  </a:lnTo>
                  <a:lnTo>
                    <a:pt x="59582" y="264371"/>
                  </a:lnTo>
                  <a:lnTo>
                    <a:pt x="28078" y="232696"/>
                  </a:lnTo>
                  <a:lnTo>
                    <a:pt x="7418" y="192536"/>
                  </a:lnTo>
                  <a:lnTo>
                    <a:pt x="0" y="146303"/>
                  </a:lnTo>
                  <a:close/>
                </a:path>
              </a:pathLst>
            </a:custGeom>
            <a:ln w="19050">
              <a:solidFill>
                <a:srgbClr val="0092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8" name="object 68"/>
          <p:cNvSpPr/>
          <p:nvPr/>
        </p:nvSpPr>
        <p:spPr>
          <a:xfrm>
            <a:off x="6438138" y="2550414"/>
            <a:ext cx="5219700" cy="291465"/>
          </a:xfrm>
          <a:custGeom>
            <a:avLst/>
            <a:gdLst/>
            <a:ahLst/>
            <a:cxnLst/>
            <a:rect l="l" t="t" r="r" b="b"/>
            <a:pathLst>
              <a:path w="5219700" h="291464">
                <a:moveTo>
                  <a:pt x="5219700" y="291084"/>
                </a:moveTo>
                <a:lnTo>
                  <a:pt x="145541" y="291084"/>
                </a:lnTo>
                <a:lnTo>
                  <a:pt x="0" y="145541"/>
                </a:lnTo>
                <a:lnTo>
                  <a:pt x="145541" y="0"/>
                </a:lnTo>
                <a:lnTo>
                  <a:pt x="5219700" y="0"/>
                </a:lnTo>
                <a:lnTo>
                  <a:pt x="5219700" y="291084"/>
                </a:lnTo>
                <a:close/>
              </a:path>
            </a:pathLst>
          </a:custGeom>
          <a:ln w="19050">
            <a:solidFill>
              <a:srgbClr val="0092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 txBox="1"/>
          <p:nvPr/>
        </p:nvSpPr>
        <p:spPr>
          <a:xfrm>
            <a:off x="7142480" y="2572588"/>
            <a:ext cx="392557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This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means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staff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should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always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there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to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help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with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my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needs.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70" name="object 70"/>
          <p:cNvGrpSpPr/>
          <p:nvPr/>
        </p:nvGrpSpPr>
        <p:grpSpPr>
          <a:xfrm>
            <a:off x="6283833" y="2540889"/>
            <a:ext cx="310515" cy="310515"/>
            <a:chOff x="6283833" y="2540889"/>
            <a:chExt cx="310515" cy="310515"/>
          </a:xfrm>
        </p:grpSpPr>
        <p:sp>
          <p:nvSpPr>
            <p:cNvPr id="71" name="object 71"/>
            <p:cNvSpPr/>
            <p:nvPr/>
          </p:nvSpPr>
          <p:spPr>
            <a:xfrm>
              <a:off x="6293358" y="2550414"/>
              <a:ext cx="291465" cy="291465"/>
            </a:xfrm>
            <a:custGeom>
              <a:avLst/>
              <a:gdLst/>
              <a:ahLst/>
              <a:cxnLst/>
              <a:rect l="l" t="t" r="r" b="b"/>
              <a:pathLst>
                <a:path w="291465" h="291464">
                  <a:moveTo>
                    <a:pt x="145541" y="0"/>
                  </a:moveTo>
                  <a:lnTo>
                    <a:pt x="99535" y="7418"/>
                  </a:lnTo>
                  <a:lnTo>
                    <a:pt x="59582" y="28078"/>
                  </a:lnTo>
                  <a:lnTo>
                    <a:pt x="28078" y="59582"/>
                  </a:lnTo>
                  <a:lnTo>
                    <a:pt x="7418" y="99535"/>
                  </a:lnTo>
                  <a:lnTo>
                    <a:pt x="0" y="145541"/>
                  </a:lnTo>
                  <a:lnTo>
                    <a:pt x="7418" y="191548"/>
                  </a:lnTo>
                  <a:lnTo>
                    <a:pt x="28078" y="231501"/>
                  </a:lnTo>
                  <a:lnTo>
                    <a:pt x="59582" y="263005"/>
                  </a:lnTo>
                  <a:lnTo>
                    <a:pt x="99535" y="283665"/>
                  </a:lnTo>
                  <a:lnTo>
                    <a:pt x="145541" y="291084"/>
                  </a:lnTo>
                  <a:lnTo>
                    <a:pt x="191548" y="283665"/>
                  </a:lnTo>
                  <a:lnTo>
                    <a:pt x="231501" y="263005"/>
                  </a:lnTo>
                  <a:lnTo>
                    <a:pt x="263005" y="231501"/>
                  </a:lnTo>
                  <a:lnTo>
                    <a:pt x="283665" y="191548"/>
                  </a:lnTo>
                  <a:lnTo>
                    <a:pt x="291084" y="145541"/>
                  </a:lnTo>
                  <a:lnTo>
                    <a:pt x="283665" y="99535"/>
                  </a:lnTo>
                  <a:lnTo>
                    <a:pt x="263005" y="59582"/>
                  </a:lnTo>
                  <a:lnTo>
                    <a:pt x="231501" y="28078"/>
                  </a:lnTo>
                  <a:lnTo>
                    <a:pt x="191548" y="7418"/>
                  </a:lnTo>
                  <a:lnTo>
                    <a:pt x="145541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6293358" y="2550414"/>
              <a:ext cx="291465" cy="291465"/>
            </a:xfrm>
            <a:custGeom>
              <a:avLst/>
              <a:gdLst/>
              <a:ahLst/>
              <a:cxnLst/>
              <a:rect l="l" t="t" r="r" b="b"/>
              <a:pathLst>
                <a:path w="291465" h="291464">
                  <a:moveTo>
                    <a:pt x="0" y="145541"/>
                  </a:moveTo>
                  <a:lnTo>
                    <a:pt x="7418" y="99535"/>
                  </a:lnTo>
                  <a:lnTo>
                    <a:pt x="28078" y="59582"/>
                  </a:lnTo>
                  <a:lnTo>
                    <a:pt x="59582" y="28078"/>
                  </a:lnTo>
                  <a:lnTo>
                    <a:pt x="99535" y="7418"/>
                  </a:lnTo>
                  <a:lnTo>
                    <a:pt x="145541" y="0"/>
                  </a:lnTo>
                  <a:lnTo>
                    <a:pt x="191548" y="7418"/>
                  </a:lnTo>
                  <a:lnTo>
                    <a:pt x="231501" y="28078"/>
                  </a:lnTo>
                  <a:lnTo>
                    <a:pt x="263005" y="59582"/>
                  </a:lnTo>
                  <a:lnTo>
                    <a:pt x="283665" y="99535"/>
                  </a:lnTo>
                  <a:lnTo>
                    <a:pt x="291084" y="145541"/>
                  </a:lnTo>
                  <a:lnTo>
                    <a:pt x="283665" y="191548"/>
                  </a:lnTo>
                  <a:lnTo>
                    <a:pt x="263005" y="231501"/>
                  </a:lnTo>
                  <a:lnTo>
                    <a:pt x="231501" y="263005"/>
                  </a:lnTo>
                  <a:lnTo>
                    <a:pt x="191548" y="283665"/>
                  </a:lnTo>
                  <a:lnTo>
                    <a:pt x="145541" y="291084"/>
                  </a:lnTo>
                  <a:lnTo>
                    <a:pt x="99535" y="283665"/>
                  </a:lnTo>
                  <a:lnTo>
                    <a:pt x="59582" y="263005"/>
                  </a:lnTo>
                  <a:lnTo>
                    <a:pt x="28078" y="231501"/>
                  </a:lnTo>
                  <a:lnTo>
                    <a:pt x="7418" y="191548"/>
                  </a:lnTo>
                  <a:lnTo>
                    <a:pt x="0" y="145541"/>
                  </a:lnTo>
                  <a:close/>
                </a:path>
              </a:pathLst>
            </a:custGeom>
            <a:ln w="19050">
              <a:solidFill>
                <a:srgbClr val="0092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3" name="object 73"/>
          <p:cNvSpPr/>
          <p:nvPr/>
        </p:nvSpPr>
        <p:spPr>
          <a:xfrm>
            <a:off x="6311646" y="2937510"/>
            <a:ext cx="5317490" cy="273050"/>
          </a:xfrm>
          <a:custGeom>
            <a:avLst/>
            <a:gdLst/>
            <a:ahLst/>
            <a:cxnLst/>
            <a:rect l="l" t="t" r="r" b="b"/>
            <a:pathLst>
              <a:path w="5317490" h="273050">
                <a:moveTo>
                  <a:pt x="5317235" y="272795"/>
                </a:moveTo>
                <a:lnTo>
                  <a:pt x="136398" y="272795"/>
                </a:lnTo>
                <a:lnTo>
                  <a:pt x="0" y="136398"/>
                </a:lnTo>
                <a:lnTo>
                  <a:pt x="136398" y="0"/>
                </a:lnTo>
                <a:lnTo>
                  <a:pt x="5317235" y="0"/>
                </a:lnTo>
                <a:lnTo>
                  <a:pt x="5317235" y="272795"/>
                </a:lnTo>
                <a:close/>
              </a:path>
            </a:pathLst>
          </a:custGeom>
          <a:ln w="19050">
            <a:solidFill>
              <a:srgbClr val="0092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 txBox="1"/>
          <p:nvPr/>
        </p:nvSpPr>
        <p:spPr>
          <a:xfrm>
            <a:off x="6552438" y="2867914"/>
            <a:ext cx="4944110" cy="37592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2231390" marR="5080" indent="-2219325">
              <a:lnSpc>
                <a:spcPts val="1320"/>
              </a:lnSpc>
              <a:spcBef>
                <a:spcPts val="240"/>
              </a:spcBef>
            </a:pPr>
            <a:r>
              <a:rPr sz="1200" dirty="0">
                <a:latin typeface="Calibri"/>
                <a:cs typeface="Calibri"/>
              </a:rPr>
              <a:t>This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means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my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support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person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should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know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my</a:t>
            </a:r>
            <a:r>
              <a:rPr sz="1200" spc="-10" dirty="0">
                <a:latin typeface="Calibri"/>
                <a:cs typeface="Calibri"/>
              </a:rPr>
              <a:t> strengths,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challenges,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likes,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and </a:t>
            </a:r>
            <a:r>
              <a:rPr sz="1200" spc="-10" dirty="0">
                <a:latin typeface="Calibri"/>
                <a:cs typeface="Calibri"/>
              </a:rPr>
              <a:t>dislikes.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75" name="object 75"/>
          <p:cNvGrpSpPr/>
          <p:nvPr/>
        </p:nvGrpSpPr>
        <p:grpSpPr>
          <a:xfrm>
            <a:off x="6259448" y="2918841"/>
            <a:ext cx="310515" cy="310515"/>
            <a:chOff x="6259448" y="2918841"/>
            <a:chExt cx="310515" cy="310515"/>
          </a:xfrm>
        </p:grpSpPr>
        <p:sp>
          <p:nvSpPr>
            <p:cNvPr id="76" name="object 76"/>
            <p:cNvSpPr/>
            <p:nvPr/>
          </p:nvSpPr>
          <p:spPr>
            <a:xfrm>
              <a:off x="6268973" y="2928366"/>
              <a:ext cx="291465" cy="291465"/>
            </a:xfrm>
            <a:custGeom>
              <a:avLst/>
              <a:gdLst/>
              <a:ahLst/>
              <a:cxnLst/>
              <a:rect l="l" t="t" r="r" b="b"/>
              <a:pathLst>
                <a:path w="291465" h="291464">
                  <a:moveTo>
                    <a:pt x="145541" y="0"/>
                  </a:moveTo>
                  <a:lnTo>
                    <a:pt x="99535" y="7418"/>
                  </a:lnTo>
                  <a:lnTo>
                    <a:pt x="59582" y="28078"/>
                  </a:lnTo>
                  <a:lnTo>
                    <a:pt x="28078" y="59582"/>
                  </a:lnTo>
                  <a:lnTo>
                    <a:pt x="7418" y="99535"/>
                  </a:lnTo>
                  <a:lnTo>
                    <a:pt x="0" y="145542"/>
                  </a:lnTo>
                  <a:lnTo>
                    <a:pt x="7418" y="191548"/>
                  </a:lnTo>
                  <a:lnTo>
                    <a:pt x="28078" y="231501"/>
                  </a:lnTo>
                  <a:lnTo>
                    <a:pt x="59582" y="263005"/>
                  </a:lnTo>
                  <a:lnTo>
                    <a:pt x="99535" y="283665"/>
                  </a:lnTo>
                  <a:lnTo>
                    <a:pt x="145541" y="291084"/>
                  </a:lnTo>
                  <a:lnTo>
                    <a:pt x="191548" y="283665"/>
                  </a:lnTo>
                  <a:lnTo>
                    <a:pt x="231501" y="263005"/>
                  </a:lnTo>
                  <a:lnTo>
                    <a:pt x="263005" y="231501"/>
                  </a:lnTo>
                  <a:lnTo>
                    <a:pt x="283665" y="191548"/>
                  </a:lnTo>
                  <a:lnTo>
                    <a:pt x="291083" y="145542"/>
                  </a:lnTo>
                  <a:lnTo>
                    <a:pt x="283665" y="99535"/>
                  </a:lnTo>
                  <a:lnTo>
                    <a:pt x="263005" y="59582"/>
                  </a:lnTo>
                  <a:lnTo>
                    <a:pt x="231501" y="28078"/>
                  </a:lnTo>
                  <a:lnTo>
                    <a:pt x="191548" y="7418"/>
                  </a:lnTo>
                  <a:lnTo>
                    <a:pt x="145541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6268973" y="2928366"/>
              <a:ext cx="291465" cy="291465"/>
            </a:xfrm>
            <a:custGeom>
              <a:avLst/>
              <a:gdLst/>
              <a:ahLst/>
              <a:cxnLst/>
              <a:rect l="l" t="t" r="r" b="b"/>
              <a:pathLst>
                <a:path w="291465" h="291464">
                  <a:moveTo>
                    <a:pt x="0" y="145542"/>
                  </a:moveTo>
                  <a:lnTo>
                    <a:pt x="7418" y="99535"/>
                  </a:lnTo>
                  <a:lnTo>
                    <a:pt x="28078" y="59582"/>
                  </a:lnTo>
                  <a:lnTo>
                    <a:pt x="59582" y="28078"/>
                  </a:lnTo>
                  <a:lnTo>
                    <a:pt x="99535" y="7418"/>
                  </a:lnTo>
                  <a:lnTo>
                    <a:pt x="145541" y="0"/>
                  </a:lnTo>
                  <a:lnTo>
                    <a:pt x="191548" y="7418"/>
                  </a:lnTo>
                  <a:lnTo>
                    <a:pt x="231501" y="28078"/>
                  </a:lnTo>
                  <a:lnTo>
                    <a:pt x="263005" y="59582"/>
                  </a:lnTo>
                  <a:lnTo>
                    <a:pt x="283665" y="99535"/>
                  </a:lnTo>
                  <a:lnTo>
                    <a:pt x="291083" y="145542"/>
                  </a:lnTo>
                  <a:lnTo>
                    <a:pt x="283665" y="191548"/>
                  </a:lnTo>
                  <a:lnTo>
                    <a:pt x="263005" y="231501"/>
                  </a:lnTo>
                  <a:lnTo>
                    <a:pt x="231501" y="263005"/>
                  </a:lnTo>
                  <a:lnTo>
                    <a:pt x="191548" y="283665"/>
                  </a:lnTo>
                  <a:lnTo>
                    <a:pt x="145541" y="291084"/>
                  </a:lnTo>
                  <a:lnTo>
                    <a:pt x="99535" y="283665"/>
                  </a:lnTo>
                  <a:lnTo>
                    <a:pt x="59582" y="263005"/>
                  </a:lnTo>
                  <a:lnTo>
                    <a:pt x="28078" y="231501"/>
                  </a:lnTo>
                  <a:lnTo>
                    <a:pt x="7418" y="191548"/>
                  </a:lnTo>
                  <a:lnTo>
                    <a:pt x="0" y="145542"/>
                  </a:lnTo>
                  <a:close/>
                </a:path>
              </a:pathLst>
            </a:custGeom>
            <a:ln w="19050">
              <a:solidFill>
                <a:srgbClr val="0092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8" name="object 78"/>
          <p:cNvSpPr/>
          <p:nvPr/>
        </p:nvSpPr>
        <p:spPr>
          <a:xfrm>
            <a:off x="6438138" y="3306317"/>
            <a:ext cx="5219700" cy="292735"/>
          </a:xfrm>
          <a:custGeom>
            <a:avLst/>
            <a:gdLst/>
            <a:ahLst/>
            <a:cxnLst/>
            <a:rect l="l" t="t" r="r" b="b"/>
            <a:pathLst>
              <a:path w="5219700" h="292735">
                <a:moveTo>
                  <a:pt x="5219700" y="292608"/>
                </a:moveTo>
                <a:lnTo>
                  <a:pt x="146304" y="292608"/>
                </a:lnTo>
                <a:lnTo>
                  <a:pt x="0" y="146304"/>
                </a:lnTo>
                <a:lnTo>
                  <a:pt x="146304" y="0"/>
                </a:lnTo>
                <a:lnTo>
                  <a:pt x="5219700" y="0"/>
                </a:lnTo>
                <a:lnTo>
                  <a:pt x="5219700" y="292608"/>
                </a:lnTo>
                <a:close/>
              </a:path>
            </a:pathLst>
          </a:custGeom>
          <a:ln w="19050">
            <a:solidFill>
              <a:srgbClr val="0092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 txBox="1"/>
          <p:nvPr/>
        </p:nvSpPr>
        <p:spPr>
          <a:xfrm>
            <a:off x="6741668" y="3330066"/>
            <a:ext cx="47244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This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means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should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hear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good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things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about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myself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from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my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support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person.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80" name="object 80"/>
          <p:cNvGrpSpPr/>
          <p:nvPr/>
        </p:nvGrpSpPr>
        <p:grpSpPr>
          <a:xfrm>
            <a:off x="6283833" y="3296792"/>
            <a:ext cx="310515" cy="311785"/>
            <a:chOff x="6283833" y="3296792"/>
            <a:chExt cx="310515" cy="311785"/>
          </a:xfrm>
        </p:grpSpPr>
        <p:sp>
          <p:nvSpPr>
            <p:cNvPr id="81" name="object 81"/>
            <p:cNvSpPr/>
            <p:nvPr/>
          </p:nvSpPr>
          <p:spPr>
            <a:xfrm>
              <a:off x="6293358" y="3306317"/>
              <a:ext cx="291465" cy="292735"/>
            </a:xfrm>
            <a:custGeom>
              <a:avLst/>
              <a:gdLst/>
              <a:ahLst/>
              <a:cxnLst/>
              <a:rect l="l" t="t" r="r" b="b"/>
              <a:pathLst>
                <a:path w="291465" h="292735">
                  <a:moveTo>
                    <a:pt x="145541" y="0"/>
                  </a:moveTo>
                  <a:lnTo>
                    <a:pt x="99535" y="7461"/>
                  </a:lnTo>
                  <a:lnTo>
                    <a:pt x="59582" y="28236"/>
                  </a:lnTo>
                  <a:lnTo>
                    <a:pt x="28078" y="59911"/>
                  </a:lnTo>
                  <a:lnTo>
                    <a:pt x="7418" y="100071"/>
                  </a:lnTo>
                  <a:lnTo>
                    <a:pt x="0" y="146304"/>
                  </a:lnTo>
                  <a:lnTo>
                    <a:pt x="7418" y="192536"/>
                  </a:lnTo>
                  <a:lnTo>
                    <a:pt x="28078" y="232696"/>
                  </a:lnTo>
                  <a:lnTo>
                    <a:pt x="59582" y="264371"/>
                  </a:lnTo>
                  <a:lnTo>
                    <a:pt x="99535" y="285146"/>
                  </a:lnTo>
                  <a:lnTo>
                    <a:pt x="145541" y="292608"/>
                  </a:lnTo>
                  <a:lnTo>
                    <a:pt x="191548" y="285146"/>
                  </a:lnTo>
                  <a:lnTo>
                    <a:pt x="231501" y="264371"/>
                  </a:lnTo>
                  <a:lnTo>
                    <a:pt x="263005" y="232696"/>
                  </a:lnTo>
                  <a:lnTo>
                    <a:pt x="283665" y="192536"/>
                  </a:lnTo>
                  <a:lnTo>
                    <a:pt x="291084" y="146304"/>
                  </a:lnTo>
                  <a:lnTo>
                    <a:pt x="283665" y="100071"/>
                  </a:lnTo>
                  <a:lnTo>
                    <a:pt x="263005" y="59911"/>
                  </a:lnTo>
                  <a:lnTo>
                    <a:pt x="231501" y="28236"/>
                  </a:lnTo>
                  <a:lnTo>
                    <a:pt x="191548" y="7461"/>
                  </a:lnTo>
                  <a:lnTo>
                    <a:pt x="145541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6293358" y="3306317"/>
              <a:ext cx="291465" cy="292735"/>
            </a:xfrm>
            <a:custGeom>
              <a:avLst/>
              <a:gdLst/>
              <a:ahLst/>
              <a:cxnLst/>
              <a:rect l="l" t="t" r="r" b="b"/>
              <a:pathLst>
                <a:path w="291465" h="292735">
                  <a:moveTo>
                    <a:pt x="0" y="146304"/>
                  </a:moveTo>
                  <a:lnTo>
                    <a:pt x="7418" y="100071"/>
                  </a:lnTo>
                  <a:lnTo>
                    <a:pt x="28078" y="59911"/>
                  </a:lnTo>
                  <a:lnTo>
                    <a:pt x="59582" y="28236"/>
                  </a:lnTo>
                  <a:lnTo>
                    <a:pt x="99535" y="7461"/>
                  </a:lnTo>
                  <a:lnTo>
                    <a:pt x="145541" y="0"/>
                  </a:lnTo>
                  <a:lnTo>
                    <a:pt x="191548" y="7461"/>
                  </a:lnTo>
                  <a:lnTo>
                    <a:pt x="231501" y="28236"/>
                  </a:lnTo>
                  <a:lnTo>
                    <a:pt x="263005" y="59911"/>
                  </a:lnTo>
                  <a:lnTo>
                    <a:pt x="283665" y="100071"/>
                  </a:lnTo>
                  <a:lnTo>
                    <a:pt x="291084" y="146304"/>
                  </a:lnTo>
                  <a:lnTo>
                    <a:pt x="283665" y="192536"/>
                  </a:lnTo>
                  <a:lnTo>
                    <a:pt x="263005" y="232696"/>
                  </a:lnTo>
                  <a:lnTo>
                    <a:pt x="231501" y="264371"/>
                  </a:lnTo>
                  <a:lnTo>
                    <a:pt x="191548" y="285146"/>
                  </a:lnTo>
                  <a:lnTo>
                    <a:pt x="145541" y="292608"/>
                  </a:lnTo>
                  <a:lnTo>
                    <a:pt x="99535" y="285146"/>
                  </a:lnTo>
                  <a:lnTo>
                    <a:pt x="59582" y="264371"/>
                  </a:lnTo>
                  <a:lnTo>
                    <a:pt x="28078" y="232696"/>
                  </a:lnTo>
                  <a:lnTo>
                    <a:pt x="7418" y="192536"/>
                  </a:lnTo>
                  <a:lnTo>
                    <a:pt x="0" y="146304"/>
                  </a:lnTo>
                  <a:close/>
                </a:path>
              </a:pathLst>
            </a:custGeom>
            <a:ln w="19050">
              <a:solidFill>
                <a:srgbClr val="0092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3" name="object 83"/>
          <p:cNvSpPr/>
          <p:nvPr/>
        </p:nvSpPr>
        <p:spPr>
          <a:xfrm>
            <a:off x="6438138" y="3685794"/>
            <a:ext cx="5219700" cy="291465"/>
          </a:xfrm>
          <a:custGeom>
            <a:avLst/>
            <a:gdLst/>
            <a:ahLst/>
            <a:cxnLst/>
            <a:rect l="l" t="t" r="r" b="b"/>
            <a:pathLst>
              <a:path w="5219700" h="291464">
                <a:moveTo>
                  <a:pt x="5219700" y="291083"/>
                </a:moveTo>
                <a:lnTo>
                  <a:pt x="145541" y="291083"/>
                </a:lnTo>
                <a:lnTo>
                  <a:pt x="0" y="145541"/>
                </a:lnTo>
                <a:lnTo>
                  <a:pt x="145541" y="0"/>
                </a:lnTo>
                <a:lnTo>
                  <a:pt x="5219700" y="0"/>
                </a:lnTo>
                <a:lnTo>
                  <a:pt x="5219700" y="291083"/>
                </a:lnTo>
                <a:close/>
              </a:path>
            </a:pathLst>
          </a:custGeom>
          <a:ln w="19050">
            <a:solidFill>
              <a:srgbClr val="0092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 txBox="1"/>
          <p:nvPr/>
        </p:nvSpPr>
        <p:spPr>
          <a:xfrm>
            <a:off x="7619492" y="3708654"/>
            <a:ext cx="29711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This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means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want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to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spoken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to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with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respect.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85" name="object 85"/>
          <p:cNvGrpSpPr/>
          <p:nvPr/>
        </p:nvGrpSpPr>
        <p:grpSpPr>
          <a:xfrm>
            <a:off x="6283833" y="3676269"/>
            <a:ext cx="310515" cy="310515"/>
            <a:chOff x="6283833" y="3676269"/>
            <a:chExt cx="310515" cy="310515"/>
          </a:xfrm>
        </p:grpSpPr>
        <p:sp>
          <p:nvSpPr>
            <p:cNvPr id="86" name="object 86"/>
            <p:cNvSpPr/>
            <p:nvPr/>
          </p:nvSpPr>
          <p:spPr>
            <a:xfrm>
              <a:off x="6293358" y="3685794"/>
              <a:ext cx="291465" cy="291465"/>
            </a:xfrm>
            <a:custGeom>
              <a:avLst/>
              <a:gdLst/>
              <a:ahLst/>
              <a:cxnLst/>
              <a:rect l="l" t="t" r="r" b="b"/>
              <a:pathLst>
                <a:path w="291465" h="291464">
                  <a:moveTo>
                    <a:pt x="145541" y="0"/>
                  </a:moveTo>
                  <a:lnTo>
                    <a:pt x="99535" y="7418"/>
                  </a:lnTo>
                  <a:lnTo>
                    <a:pt x="59582" y="28078"/>
                  </a:lnTo>
                  <a:lnTo>
                    <a:pt x="28078" y="59582"/>
                  </a:lnTo>
                  <a:lnTo>
                    <a:pt x="7418" y="99535"/>
                  </a:lnTo>
                  <a:lnTo>
                    <a:pt x="0" y="145541"/>
                  </a:lnTo>
                  <a:lnTo>
                    <a:pt x="7418" y="191548"/>
                  </a:lnTo>
                  <a:lnTo>
                    <a:pt x="28078" y="231501"/>
                  </a:lnTo>
                  <a:lnTo>
                    <a:pt x="59582" y="263005"/>
                  </a:lnTo>
                  <a:lnTo>
                    <a:pt x="99535" y="283665"/>
                  </a:lnTo>
                  <a:lnTo>
                    <a:pt x="145541" y="291083"/>
                  </a:lnTo>
                  <a:lnTo>
                    <a:pt x="191548" y="283665"/>
                  </a:lnTo>
                  <a:lnTo>
                    <a:pt x="231501" y="263005"/>
                  </a:lnTo>
                  <a:lnTo>
                    <a:pt x="263005" y="231501"/>
                  </a:lnTo>
                  <a:lnTo>
                    <a:pt x="283665" y="191548"/>
                  </a:lnTo>
                  <a:lnTo>
                    <a:pt x="291084" y="145541"/>
                  </a:lnTo>
                  <a:lnTo>
                    <a:pt x="283665" y="99535"/>
                  </a:lnTo>
                  <a:lnTo>
                    <a:pt x="263005" y="59582"/>
                  </a:lnTo>
                  <a:lnTo>
                    <a:pt x="231501" y="28078"/>
                  </a:lnTo>
                  <a:lnTo>
                    <a:pt x="191548" y="7418"/>
                  </a:lnTo>
                  <a:lnTo>
                    <a:pt x="145541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6293358" y="3685794"/>
              <a:ext cx="291465" cy="291465"/>
            </a:xfrm>
            <a:custGeom>
              <a:avLst/>
              <a:gdLst/>
              <a:ahLst/>
              <a:cxnLst/>
              <a:rect l="l" t="t" r="r" b="b"/>
              <a:pathLst>
                <a:path w="291465" h="291464">
                  <a:moveTo>
                    <a:pt x="0" y="145541"/>
                  </a:moveTo>
                  <a:lnTo>
                    <a:pt x="7418" y="99535"/>
                  </a:lnTo>
                  <a:lnTo>
                    <a:pt x="28078" y="59582"/>
                  </a:lnTo>
                  <a:lnTo>
                    <a:pt x="59582" y="28078"/>
                  </a:lnTo>
                  <a:lnTo>
                    <a:pt x="99535" y="7418"/>
                  </a:lnTo>
                  <a:lnTo>
                    <a:pt x="145541" y="0"/>
                  </a:lnTo>
                  <a:lnTo>
                    <a:pt x="191548" y="7418"/>
                  </a:lnTo>
                  <a:lnTo>
                    <a:pt x="231501" y="28078"/>
                  </a:lnTo>
                  <a:lnTo>
                    <a:pt x="263005" y="59582"/>
                  </a:lnTo>
                  <a:lnTo>
                    <a:pt x="283665" y="99535"/>
                  </a:lnTo>
                  <a:lnTo>
                    <a:pt x="291084" y="145541"/>
                  </a:lnTo>
                  <a:lnTo>
                    <a:pt x="283665" y="191548"/>
                  </a:lnTo>
                  <a:lnTo>
                    <a:pt x="263005" y="231501"/>
                  </a:lnTo>
                  <a:lnTo>
                    <a:pt x="231501" y="263005"/>
                  </a:lnTo>
                  <a:lnTo>
                    <a:pt x="191548" y="283665"/>
                  </a:lnTo>
                  <a:lnTo>
                    <a:pt x="145541" y="291083"/>
                  </a:lnTo>
                  <a:lnTo>
                    <a:pt x="99535" y="283665"/>
                  </a:lnTo>
                  <a:lnTo>
                    <a:pt x="59582" y="263005"/>
                  </a:lnTo>
                  <a:lnTo>
                    <a:pt x="28078" y="231501"/>
                  </a:lnTo>
                  <a:lnTo>
                    <a:pt x="7418" y="191548"/>
                  </a:lnTo>
                  <a:lnTo>
                    <a:pt x="0" y="145541"/>
                  </a:lnTo>
                  <a:close/>
                </a:path>
              </a:pathLst>
            </a:custGeom>
            <a:ln w="19049">
              <a:solidFill>
                <a:srgbClr val="0092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8" name="object 88"/>
          <p:cNvSpPr/>
          <p:nvPr/>
        </p:nvSpPr>
        <p:spPr>
          <a:xfrm>
            <a:off x="6438138" y="4063746"/>
            <a:ext cx="5219700" cy="291465"/>
          </a:xfrm>
          <a:custGeom>
            <a:avLst/>
            <a:gdLst/>
            <a:ahLst/>
            <a:cxnLst/>
            <a:rect l="l" t="t" r="r" b="b"/>
            <a:pathLst>
              <a:path w="5219700" h="291464">
                <a:moveTo>
                  <a:pt x="5219700" y="291083"/>
                </a:moveTo>
                <a:lnTo>
                  <a:pt x="145541" y="291083"/>
                </a:lnTo>
                <a:lnTo>
                  <a:pt x="0" y="145541"/>
                </a:lnTo>
                <a:lnTo>
                  <a:pt x="145541" y="0"/>
                </a:lnTo>
                <a:lnTo>
                  <a:pt x="5219700" y="0"/>
                </a:lnTo>
                <a:lnTo>
                  <a:pt x="5219700" y="291083"/>
                </a:lnTo>
                <a:close/>
              </a:path>
            </a:pathLst>
          </a:custGeom>
          <a:ln w="19050">
            <a:solidFill>
              <a:srgbClr val="0092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 txBox="1"/>
          <p:nvPr/>
        </p:nvSpPr>
        <p:spPr>
          <a:xfrm>
            <a:off x="6910831" y="4087114"/>
            <a:ext cx="43891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This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means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may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need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educate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people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how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want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treated.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90" name="object 90"/>
          <p:cNvGrpSpPr/>
          <p:nvPr/>
        </p:nvGrpSpPr>
        <p:grpSpPr>
          <a:xfrm>
            <a:off x="6283833" y="4054221"/>
            <a:ext cx="310515" cy="310515"/>
            <a:chOff x="6283833" y="4054221"/>
            <a:chExt cx="310515" cy="310515"/>
          </a:xfrm>
        </p:grpSpPr>
        <p:sp>
          <p:nvSpPr>
            <p:cNvPr id="91" name="object 91"/>
            <p:cNvSpPr/>
            <p:nvPr/>
          </p:nvSpPr>
          <p:spPr>
            <a:xfrm>
              <a:off x="6293358" y="4063746"/>
              <a:ext cx="291465" cy="291465"/>
            </a:xfrm>
            <a:custGeom>
              <a:avLst/>
              <a:gdLst/>
              <a:ahLst/>
              <a:cxnLst/>
              <a:rect l="l" t="t" r="r" b="b"/>
              <a:pathLst>
                <a:path w="291465" h="291464">
                  <a:moveTo>
                    <a:pt x="145541" y="0"/>
                  </a:moveTo>
                  <a:lnTo>
                    <a:pt x="99535" y="7418"/>
                  </a:lnTo>
                  <a:lnTo>
                    <a:pt x="59582" y="28078"/>
                  </a:lnTo>
                  <a:lnTo>
                    <a:pt x="28078" y="59582"/>
                  </a:lnTo>
                  <a:lnTo>
                    <a:pt x="7418" y="99535"/>
                  </a:lnTo>
                  <a:lnTo>
                    <a:pt x="0" y="145541"/>
                  </a:lnTo>
                  <a:lnTo>
                    <a:pt x="7418" y="191548"/>
                  </a:lnTo>
                  <a:lnTo>
                    <a:pt x="28078" y="231501"/>
                  </a:lnTo>
                  <a:lnTo>
                    <a:pt x="59582" y="263005"/>
                  </a:lnTo>
                  <a:lnTo>
                    <a:pt x="99535" y="283665"/>
                  </a:lnTo>
                  <a:lnTo>
                    <a:pt x="145541" y="291083"/>
                  </a:lnTo>
                  <a:lnTo>
                    <a:pt x="191548" y="283665"/>
                  </a:lnTo>
                  <a:lnTo>
                    <a:pt x="231501" y="263005"/>
                  </a:lnTo>
                  <a:lnTo>
                    <a:pt x="263005" y="231501"/>
                  </a:lnTo>
                  <a:lnTo>
                    <a:pt x="283665" y="191548"/>
                  </a:lnTo>
                  <a:lnTo>
                    <a:pt x="291084" y="145541"/>
                  </a:lnTo>
                  <a:lnTo>
                    <a:pt x="283665" y="99535"/>
                  </a:lnTo>
                  <a:lnTo>
                    <a:pt x="263005" y="59582"/>
                  </a:lnTo>
                  <a:lnTo>
                    <a:pt x="231501" y="28078"/>
                  </a:lnTo>
                  <a:lnTo>
                    <a:pt x="191548" y="7418"/>
                  </a:lnTo>
                  <a:lnTo>
                    <a:pt x="145541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6293358" y="4063746"/>
              <a:ext cx="291465" cy="291465"/>
            </a:xfrm>
            <a:custGeom>
              <a:avLst/>
              <a:gdLst/>
              <a:ahLst/>
              <a:cxnLst/>
              <a:rect l="l" t="t" r="r" b="b"/>
              <a:pathLst>
                <a:path w="291465" h="291464">
                  <a:moveTo>
                    <a:pt x="0" y="145541"/>
                  </a:moveTo>
                  <a:lnTo>
                    <a:pt x="7418" y="99535"/>
                  </a:lnTo>
                  <a:lnTo>
                    <a:pt x="28078" y="59582"/>
                  </a:lnTo>
                  <a:lnTo>
                    <a:pt x="59582" y="28078"/>
                  </a:lnTo>
                  <a:lnTo>
                    <a:pt x="99535" y="7418"/>
                  </a:lnTo>
                  <a:lnTo>
                    <a:pt x="145541" y="0"/>
                  </a:lnTo>
                  <a:lnTo>
                    <a:pt x="191548" y="7418"/>
                  </a:lnTo>
                  <a:lnTo>
                    <a:pt x="231501" y="28078"/>
                  </a:lnTo>
                  <a:lnTo>
                    <a:pt x="263005" y="59582"/>
                  </a:lnTo>
                  <a:lnTo>
                    <a:pt x="283665" y="99535"/>
                  </a:lnTo>
                  <a:lnTo>
                    <a:pt x="291084" y="145541"/>
                  </a:lnTo>
                  <a:lnTo>
                    <a:pt x="283665" y="191548"/>
                  </a:lnTo>
                  <a:lnTo>
                    <a:pt x="263005" y="231501"/>
                  </a:lnTo>
                  <a:lnTo>
                    <a:pt x="231501" y="263005"/>
                  </a:lnTo>
                  <a:lnTo>
                    <a:pt x="191548" y="283665"/>
                  </a:lnTo>
                  <a:lnTo>
                    <a:pt x="145541" y="291083"/>
                  </a:lnTo>
                  <a:lnTo>
                    <a:pt x="99535" y="283665"/>
                  </a:lnTo>
                  <a:lnTo>
                    <a:pt x="59582" y="263005"/>
                  </a:lnTo>
                  <a:lnTo>
                    <a:pt x="28078" y="231501"/>
                  </a:lnTo>
                  <a:lnTo>
                    <a:pt x="7418" y="191548"/>
                  </a:lnTo>
                  <a:lnTo>
                    <a:pt x="0" y="145541"/>
                  </a:lnTo>
                  <a:close/>
                </a:path>
              </a:pathLst>
            </a:custGeom>
            <a:ln w="19050">
              <a:solidFill>
                <a:srgbClr val="0092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3" name="object 93"/>
          <p:cNvSpPr/>
          <p:nvPr/>
        </p:nvSpPr>
        <p:spPr>
          <a:xfrm>
            <a:off x="6438138" y="4441697"/>
            <a:ext cx="5219700" cy="291465"/>
          </a:xfrm>
          <a:custGeom>
            <a:avLst/>
            <a:gdLst/>
            <a:ahLst/>
            <a:cxnLst/>
            <a:rect l="l" t="t" r="r" b="b"/>
            <a:pathLst>
              <a:path w="5219700" h="291464">
                <a:moveTo>
                  <a:pt x="5219700" y="291083"/>
                </a:moveTo>
                <a:lnTo>
                  <a:pt x="145541" y="291083"/>
                </a:lnTo>
                <a:lnTo>
                  <a:pt x="0" y="145541"/>
                </a:lnTo>
                <a:lnTo>
                  <a:pt x="145541" y="0"/>
                </a:lnTo>
                <a:lnTo>
                  <a:pt x="5219700" y="0"/>
                </a:lnTo>
                <a:lnTo>
                  <a:pt x="5219700" y="291083"/>
                </a:lnTo>
                <a:close/>
              </a:path>
            </a:pathLst>
          </a:custGeom>
          <a:ln w="19050">
            <a:solidFill>
              <a:srgbClr val="0092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 txBox="1"/>
          <p:nvPr/>
        </p:nvSpPr>
        <p:spPr>
          <a:xfrm>
            <a:off x="7348219" y="4465701"/>
            <a:ext cx="35140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This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means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want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informed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issues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involving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me.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95" name="object 95"/>
          <p:cNvGrpSpPr/>
          <p:nvPr/>
        </p:nvGrpSpPr>
        <p:grpSpPr>
          <a:xfrm>
            <a:off x="6283833" y="4432172"/>
            <a:ext cx="310515" cy="310515"/>
            <a:chOff x="6283833" y="4432172"/>
            <a:chExt cx="310515" cy="310515"/>
          </a:xfrm>
        </p:grpSpPr>
        <p:sp>
          <p:nvSpPr>
            <p:cNvPr id="96" name="object 96"/>
            <p:cNvSpPr/>
            <p:nvPr/>
          </p:nvSpPr>
          <p:spPr>
            <a:xfrm>
              <a:off x="6293358" y="4441697"/>
              <a:ext cx="291465" cy="291465"/>
            </a:xfrm>
            <a:custGeom>
              <a:avLst/>
              <a:gdLst/>
              <a:ahLst/>
              <a:cxnLst/>
              <a:rect l="l" t="t" r="r" b="b"/>
              <a:pathLst>
                <a:path w="291465" h="291464">
                  <a:moveTo>
                    <a:pt x="145541" y="0"/>
                  </a:moveTo>
                  <a:lnTo>
                    <a:pt x="99535" y="7418"/>
                  </a:lnTo>
                  <a:lnTo>
                    <a:pt x="59582" y="28078"/>
                  </a:lnTo>
                  <a:lnTo>
                    <a:pt x="28078" y="59582"/>
                  </a:lnTo>
                  <a:lnTo>
                    <a:pt x="7418" y="99535"/>
                  </a:lnTo>
                  <a:lnTo>
                    <a:pt x="0" y="145541"/>
                  </a:lnTo>
                  <a:lnTo>
                    <a:pt x="7418" y="191548"/>
                  </a:lnTo>
                  <a:lnTo>
                    <a:pt x="28078" y="231501"/>
                  </a:lnTo>
                  <a:lnTo>
                    <a:pt x="59582" y="263005"/>
                  </a:lnTo>
                  <a:lnTo>
                    <a:pt x="99535" y="283665"/>
                  </a:lnTo>
                  <a:lnTo>
                    <a:pt x="145541" y="291083"/>
                  </a:lnTo>
                  <a:lnTo>
                    <a:pt x="191548" y="283665"/>
                  </a:lnTo>
                  <a:lnTo>
                    <a:pt x="231501" y="263005"/>
                  </a:lnTo>
                  <a:lnTo>
                    <a:pt x="263005" y="231501"/>
                  </a:lnTo>
                  <a:lnTo>
                    <a:pt x="283665" y="191548"/>
                  </a:lnTo>
                  <a:lnTo>
                    <a:pt x="291084" y="145541"/>
                  </a:lnTo>
                  <a:lnTo>
                    <a:pt x="283665" y="99535"/>
                  </a:lnTo>
                  <a:lnTo>
                    <a:pt x="263005" y="59582"/>
                  </a:lnTo>
                  <a:lnTo>
                    <a:pt x="231501" y="28078"/>
                  </a:lnTo>
                  <a:lnTo>
                    <a:pt x="191548" y="7418"/>
                  </a:lnTo>
                  <a:lnTo>
                    <a:pt x="145541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6293358" y="4441697"/>
              <a:ext cx="291465" cy="291465"/>
            </a:xfrm>
            <a:custGeom>
              <a:avLst/>
              <a:gdLst/>
              <a:ahLst/>
              <a:cxnLst/>
              <a:rect l="l" t="t" r="r" b="b"/>
              <a:pathLst>
                <a:path w="291465" h="291464">
                  <a:moveTo>
                    <a:pt x="0" y="145541"/>
                  </a:moveTo>
                  <a:lnTo>
                    <a:pt x="7418" y="99535"/>
                  </a:lnTo>
                  <a:lnTo>
                    <a:pt x="28078" y="59582"/>
                  </a:lnTo>
                  <a:lnTo>
                    <a:pt x="59582" y="28078"/>
                  </a:lnTo>
                  <a:lnTo>
                    <a:pt x="99535" y="7418"/>
                  </a:lnTo>
                  <a:lnTo>
                    <a:pt x="145541" y="0"/>
                  </a:lnTo>
                  <a:lnTo>
                    <a:pt x="191548" y="7418"/>
                  </a:lnTo>
                  <a:lnTo>
                    <a:pt x="231501" y="28078"/>
                  </a:lnTo>
                  <a:lnTo>
                    <a:pt x="263005" y="59582"/>
                  </a:lnTo>
                  <a:lnTo>
                    <a:pt x="283665" y="99535"/>
                  </a:lnTo>
                  <a:lnTo>
                    <a:pt x="291084" y="145541"/>
                  </a:lnTo>
                  <a:lnTo>
                    <a:pt x="283665" y="191548"/>
                  </a:lnTo>
                  <a:lnTo>
                    <a:pt x="263005" y="231501"/>
                  </a:lnTo>
                  <a:lnTo>
                    <a:pt x="231501" y="263005"/>
                  </a:lnTo>
                  <a:lnTo>
                    <a:pt x="191548" y="283665"/>
                  </a:lnTo>
                  <a:lnTo>
                    <a:pt x="145541" y="291083"/>
                  </a:lnTo>
                  <a:lnTo>
                    <a:pt x="99535" y="283665"/>
                  </a:lnTo>
                  <a:lnTo>
                    <a:pt x="59582" y="263005"/>
                  </a:lnTo>
                  <a:lnTo>
                    <a:pt x="28078" y="231501"/>
                  </a:lnTo>
                  <a:lnTo>
                    <a:pt x="7418" y="191548"/>
                  </a:lnTo>
                  <a:lnTo>
                    <a:pt x="0" y="145541"/>
                  </a:lnTo>
                  <a:close/>
                </a:path>
              </a:pathLst>
            </a:custGeom>
            <a:ln w="19049">
              <a:solidFill>
                <a:srgbClr val="0092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8" name="object 98"/>
          <p:cNvSpPr/>
          <p:nvPr/>
        </p:nvSpPr>
        <p:spPr>
          <a:xfrm>
            <a:off x="6438138" y="4821173"/>
            <a:ext cx="5219700" cy="291465"/>
          </a:xfrm>
          <a:custGeom>
            <a:avLst/>
            <a:gdLst/>
            <a:ahLst/>
            <a:cxnLst/>
            <a:rect l="l" t="t" r="r" b="b"/>
            <a:pathLst>
              <a:path w="5219700" h="291464">
                <a:moveTo>
                  <a:pt x="5219700" y="291083"/>
                </a:moveTo>
                <a:lnTo>
                  <a:pt x="145541" y="291083"/>
                </a:lnTo>
                <a:lnTo>
                  <a:pt x="0" y="145542"/>
                </a:lnTo>
                <a:lnTo>
                  <a:pt x="145541" y="0"/>
                </a:lnTo>
                <a:lnTo>
                  <a:pt x="5219700" y="0"/>
                </a:lnTo>
                <a:lnTo>
                  <a:pt x="5219700" y="291083"/>
                </a:lnTo>
                <a:close/>
              </a:path>
            </a:pathLst>
          </a:custGeom>
          <a:ln w="19050">
            <a:solidFill>
              <a:srgbClr val="0092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 txBox="1"/>
          <p:nvPr/>
        </p:nvSpPr>
        <p:spPr>
          <a:xfrm>
            <a:off x="7451852" y="4844288"/>
            <a:ext cx="33083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This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means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wanted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treated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like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everyone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20" dirty="0">
                <a:latin typeface="Calibri"/>
                <a:cs typeface="Calibri"/>
              </a:rPr>
              <a:t>else.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00" name="object 100"/>
          <p:cNvGrpSpPr/>
          <p:nvPr/>
        </p:nvGrpSpPr>
        <p:grpSpPr>
          <a:xfrm>
            <a:off x="6283833" y="4811648"/>
            <a:ext cx="310515" cy="310515"/>
            <a:chOff x="6283833" y="4811648"/>
            <a:chExt cx="310515" cy="310515"/>
          </a:xfrm>
        </p:grpSpPr>
        <p:sp>
          <p:nvSpPr>
            <p:cNvPr id="101" name="object 101"/>
            <p:cNvSpPr/>
            <p:nvPr/>
          </p:nvSpPr>
          <p:spPr>
            <a:xfrm>
              <a:off x="6293358" y="4821173"/>
              <a:ext cx="291465" cy="291465"/>
            </a:xfrm>
            <a:custGeom>
              <a:avLst/>
              <a:gdLst/>
              <a:ahLst/>
              <a:cxnLst/>
              <a:rect l="l" t="t" r="r" b="b"/>
              <a:pathLst>
                <a:path w="291465" h="291464">
                  <a:moveTo>
                    <a:pt x="145541" y="0"/>
                  </a:moveTo>
                  <a:lnTo>
                    <a:pt x="99535" y="7418"/>
                  </a:lnTo>
                  <a:lnTo>
                    <a:pt x="59582" y="28078"/>
                  </a:lnTo>
                  <a:lnTo>
                    <a:pt x="28078" y="59582"/>
                  </a:lnTo>
                  <a:lnTo>
                    <a:pt x="7418" y="99535"/>
                  </a:lnTo>
                  <a:lnTo>
                    <a:pt x="0" y="145542"/>
                  </a:lnTo>
                  <a:lnTo>
                    <a:pt x="7418" y="191548"/>
                  </a:lnTo>
                  <a:lnTo>
                    <a:pt x="28078" y="231501"/>
                  </a:lnTo>
                  <a:lnTo>
                    <a:pt x="59582" y="263005"/>
                  </a:lnTo>
                  <a:lnTo>
                    <a:pt x="99535" y="283665"/>
                  </a:lnTo>
                  <a:lnTo>
                    <a:pt x="145541" y="291083"/>
                  </a:lnTo>
                  <a:lnTo>
                    <a:pt x="191548" y="283665"/>
                  </a:lnTo>
                  <a:lnTo>
                    <a:pt x="231501" y="263005"/>
                  </a:lnTo>
                  <a:lnTo>
                    <a:pt x="263005" y="231501"/>
                  </a:lnTo>
                  <a:lnTo>
                    <a:pt x="283665" y="191548"/>
                  </a:lnTo>
                  <a:lnTo>
                    <a:pt x="291084" y="145542"/>
                  </a:lnTo>
                  <a:lnTo>
                    <a:pt x="283665" y="99535"/>
                  </a:lnTo>
                  <a:lnTo>
                    <a:pt x="263005" y="59582"/>
                  </a:lnTo>
                  <a:lnTo>
                    <a:pt x="231501" y="28078"/>
                  </a:lnTo>
                  <a:lnTo>
                    <a:pt x="191548" y="7418"/>
                  </a:lnTo>
                  <a:lnTo>
                    <a:pt x="145541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6293358" y="4821173"/>
              <a:ext cx="291465" cy="291465"/>
            </a:xfrm>
            <a:custGeom>
              <a:avLst/>
              <a:gdLst/>
              <a:ahLst/>
              <a:cxnLst/>
              <a:rect l="l" t="t" r="r" b="b"/>
              <a:pathLst>
                <a:path w="291465" h="291464">
                  <a:moveTo>
                    <a:pt x="0" y="145542"/>
                  </a:moveTo>
                  <a:lnTo>
                    <a:pt x="7418" y="99535"/>
                  </a:lnTo>
                  <a:lnTo>
                    <a:pt x="28078" y="59582"/>
                  </a:lnTo>
                  <a:lnTo>
                    <a:pt x="59582" y="28078"/>
                  </a:lnTo>
                  <a:lnTo>
                    <a:pt x="99535" y="7418"/>
                  </a:lnTo>
                  <a:lnTo>
                    <a:pt x="145541" y="0"/>
                  </a:lnTo>
                  <a:lnTo>
                    <a:pt x="191548" y="7418"/>
                  </a:lnTo>
                  <a:lnTo>
                    <a:pt x="231501" y="28078"/>
                  </a:lnTo>
                  <a:lnTo>
                    <a:pt x="263005" y="59582"/>
                  </a:lnTo>
                  <a:lnTo>
                    <a:pt x="283665" y="99535"/>
                  </a:lnTo>
                  <a:lnTo>
                    <a:pt x="291084" y="145542"/>
                  </a:lnTo>
                  <a:lnTo>
                    <a:pt x="283665" y="191548"/>
                  </a:lnTo>
                  <a:lnTo>
                    <a:pt x="263005" y="231501"/>
                  </a:lnTo>
                  <a:lnTo>
                    <a:pt x="231501" y="263005"/>
                  </a:lnTo>
                  <a:lnTo>
                    <a:pt x="191548" y="283665"/>
                  </a:lnTo>
                  <a:lnTo>
                    <a:pt x="145541" y="291083"/>
                  </a:lnTo>
                  <a:lnTo>
                    <a:pt x="99535" y="283665"/>
                  </a:lnTo>
                  <a:lnTo>
                    <a:pt x="59582" y="263005"/>
                  </a:lnTo>
                  <a:lnTo>
                    <a:pt x="28078" y="231501"/>
                  </a:lnTo>
                  <a:lnTo>
                    <a:pt x="7418" y="191548"/>
                  </a:lnTo>
                  <a:lnTo>
                    <a:pt x="0" y="145542"/>
                  </a:lnTo>
                  <a:close/>
                </a:path>
              </a:pathLst>
            </a:custGeom>
            <a:ln w="19049">
              <a:solidFill>
                <a:srgbClr val="0092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3" name="object 103"/>
          <p:cNvSpPr/>
          <p:nvPr/>
        </p:nvSpPr>
        <p:spPr>
          <a:xfrm>
            <a:off x="6438138" y="5199126"/>
            <a:ext cx="5219700" cy="291465"/>
          </a:xfrm>
          <a:custGeom>
            <a:avLst/>
            <a:gdLst/>
            <a:ahLst/>
            <a:cxnLst/>
            <a:rect l="l" t="t" r="r" b="b"/>
            <a:pathLst>
              <a:path w="5219700" h="291464">
                <a:moveTo>
                  <a:pt x="5219700" y="291084"/>
                </a:moveTo>
                <a:lnTo>
                  <a:pt x="145541" y="291084"/>
                </a:lnTo>
                <a:lnTo>
                  <a:pt x="0" y="145542"/>
                </a:lnTo>
                <a:lnTo>
                  <a:pt x="145541" y="0"/>
                </a:lnTo>
                <a:lnTo>
                  <a:pt x="5219700" y="0"/>
                </a:lnTo>
                <a:lnTo>
                  <a:pt x="5219700" y="291084"/>
                </a:lnTo>
                <a:close/>
              </a:path>
            </a:pathLst>
          </a:custGeom>
          <a:ln w="19050">
            <a:solidFill>
              <a:srgbClr val="0092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 txBox="1"/>
          <p:nvPr/>
        </p:nvSpPr>
        <p:spPr>
          <a:xfrm>
            <a:off x="7677404" y="5222189"/>
            <a:ext cx="285496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This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means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want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people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tell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truth.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05" name="object 105"/>
          <p:cNvGrpSpPr/>
          <p:nvPr/>
        </p:nvGrpSpPr>
        <p:grpSpPr>
          <a:xfrm>
            <a:off x="6283833" y="5189601"/>
            <a:ext cx="310515" cy="310515"/>
            <a:chOff x="6283833" y="5189601"/>
            <a:chExt cx="310515" cy="310515"/>
          </a:xfrm>
        </p:grpSpPr>
        <p:sp>
          <p:nvSpPr>
            <p:cNvPr id="106" name="object 106"/>
            <p:cNvSpPr/>
            <p:nvPr/>
          </p:nvSpPr>
          <p:spPr>
            <a:xfrm>
              <a:off x="6293358" y="5199126"/>
              <a:ext cx="291465" cy="291465"/>
            </a:xfrm>
            <a:custGeom>
              <a:avLst/>
              <a:gdLst/>
              <a:ahLst/>
              <a:cxnLst/>
              <a:rect l="l" t="t" r="r" b="b"/>
              <a:pathLst>
                <a:path w="291465" h="291464">
                  <a:moveTo>
                    <a:pt x="145541" y="0"/>
                  </a:moveTo>
                  <a:lnTo>
                    <a:pt x="99535" y="7418"/>
                  </a:lnTo>
                  <a:lnTo>
                    <a:pt x="59582" y="28078"/>
                  </a:lnTo>
                  <a:lnTo>
                    <a:pt x="28078" y="59582"/>
                  </a:lnTo>
                  <a:lnTo>
                    <a:pt x="7418" y="99535"/>
                  </a:lnTo>
                  <a:lnTo>
                    <a:pt x="0" y="145542"/>
                  </a:lnTo>
                  <a:lnTo>
                    <a:pt x="7418" y="191548"/>
                  </a:lnTo>
                  <a:lnTo>
                    <a:pt x="28078" y="231501"/>
                  </a:lnTo>
                  <a:lnTo>
                    <a:pt x="59582" y="263005"/>
                  </a:lnTo>
                  <a:lnTo>
                    <a:pt x="99535" y="283665"/>
                  </a:lnTo>
                  <a:lnTo>
                    <a:pt x="145541" y="291084"/>
                  </a:lnTo>
                  <a:lnTo>
                    <a:pt x="191548" y="283665"/>
                  </a:lnTo>
                  <a:lnTo>
                    <a:pt x="231501" y="263005"/>
                  </a:lnTo>
                  <a:lnTo>
                    <a:pt x="263005" y="231501"/>
                  </a:lnTo>
                  <a:lnTo>
                    <a:pt x="283665" y="191548"/>
                  </a:lnTo>
                  <a:lnTo>
                    <a:pt x="291084" y="145542"/>
                  </a:lnTo>
                  <a:lnTo>
                    <a:pt x="283665" y="99535"/>
                  </a:lnTo>
                  <a:lnTo>
                    <a:pt x="263005" y="59582"/>
                  </a:lnTo>
                  <a:lnTo>
                    <a:pt x="231501" y="28078"/>
                  </a:lnTo>
                  <a:lnTo>
                    <a:pt x="191548" y="7418"/>
                  </a:lnTo>
                  <a:lnTo>
                    <a:pt x="145541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6293358" y="5199126"/>
              <a:ext cx="291465" cy="291465"/>
            </a:xfrm>
            <a:custGeom>
              <a:avLst/>
              <a:gdLst/>
              <a:ahLst/>
              <a:cxnLst/>
              <a:rect l="l" t="t" r="r" b="b"/>
              <a:pathLst>
                <a:path w="291465" h="291464">
                  <a:moveTo>
                    <a:pt x="0" y="145542"/>
                  </a:moveTo>
                  <a:lnTo>
                    <a:pt x="7418" y="99535"/>
                  </a:lnTo>
                  <a:lnTo>
                    <a:pt x="28078" y="59582"/>
                  </a:lnTo>
                  <a:lnTo>
                    <a:pt x="59582" y="28078"/>
                  </a:lnTo>
                  <a:lnTo>
                    <a:pt x="99535" y="7418"/>
                  </a:lnTo>
                  <a:lnTo>
                    <a:pt x="145541" y="0"/>
                  </a:lnTo>
                  <a:lnTo>
                    <a:pt x="191548" y="7418"/>
                  </a:lnTo>
                  <a:lnTo>
                    <a:pt x="231501" y="28078"/>
                  </a:lnTo>
                  <a:lnTo>
                    <a:pt x="263005" y="59582"/>
                  </a:lnTo>
                  <a:lnTo>
                    <a:pt x="283665" y="99535"/>
                  </a:lnTo>
                  <a:lnTo>
                    <a:pt x="291084" y="145542"/>
                  </a:lnTo>
                  <a:lnTo>
                    <a:pt x="283665" y="191548"/>
                  </a:lnTo>
                  <a:lnTo>
                    <a:pt x="263005" y="231501"/>
                  </a:lnTo>
                  <a:lnTo>
                    <a:pt x="231501" y="263005"/>
                  </a:lnTo>
                  <a:lnTo>
                    <a:pt x="191548" y="283665"/>
                  </a:lnTo>
                  <a:lnTo>
                    <a:pt x="145541" y="291084"/>
                  </a:lnTo>
                  <a:lnTo>
                    <a:pt x="99535" y="283665"/>
                  </a:lnTo>
                  <a:lnTo>
                    <a:pt x="59582" y="263005"/>
                  </a:lnTo>
                  <a:lnTo>
                    <a:pt x="28078" y="231501"/>
                  </a:lnTo>
                  <a:lnTo>
                    <a:pt x="7418" y="191548"/>
                  </a:lnTo>
                  <a:lnTo>
                    <a:pt x="0" y="145542"/>
                  </a:lnTo>
                  <a:close/>
                </a:path>
              </a:pathLst>
            </a:custGeom>
            <a:ln w="19050">
              <a:solidFill>
                <a:srgbClr val="0092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8" name="object 108"/>
          <p:cNvSpPr/>
          <p:nvPr/>
        </p:nvSpPr>
        <p:spPr>
          <a:xfrm>
            <a:off x="6438138" y="5577078"/>
            <a:ext cx="5219700" cy="291465"/>
          </a:xfrm>
          <a:custGeom>
            <a:avLst/>
            <a:gdLst/>
            <a:ahLst/>
            <a:cxnLst/>
            <a:rect l="l" t="t" r="r" b="b"/>
            <a:pathLst>
              <a:path w="5219700" h="291464">
                <a:moveTo>
                  <a:pt x="5219700" y="291084"/>
                </a:moveTo>
                <a:lnTo>
                  <a:pt x="145541" y="291084"/>
                </a:lnTo>
                <a:lnTo>
                  <a:pt x="0" y="145542"/>
                </a:lnTo>
                <a:lnTo>
                  <a:pt x="145541" y="0"/>
                </a:lnTo>
                <a:lnTo>
                  <a:pt x="5219700" y="0"/>
                </a:lnTo>
                <a:lnTo>
                  <a:pt x="5219700" y="291084"/>
                </a:lnTo>
                <a:close/>
              </a:path>
            </a:pathLst>
          </a:custGeom>
          <a:ln w="19050">
            <a:solidFill>
              <a:srgbClr val="0092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 txBox="1"/>
          <p:nvPr/>
        </p:nvSpPr>
        <p:spPr>
          <a:xfrm>
            <a:off x="6642607" y="5517591"/>
            <a:ext cx="4921885" cy="37592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408940" marR="5080" indent="-396240">
              <a:lnSpc>
                <a:spcPts val="1320"/>
              </a:lnSpc>
              <a:spcBef>
                <a:spcPts val="240"/>
              </a:spcBef>
            </a:pPr>
            <a:r>
              <a:rPr sz="1200" dirty="0">
                <a:latin typeface="Calibri"/>
                <a:cs typeface="Calibri"/>
              </a:rPr>
              <a:t>This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means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support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persons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should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supportive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to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each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other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and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not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talking </a:t>
            </a:r>
            <a:r>
              <a:rPr sz="1200" dirty="0">
                <a:latin typeface="Calibri"/>
                <a:cs typeface="Calibri"/>
              </a:rPr>
              <a:t>behind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someone's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back,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especially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front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or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my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coworkers.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10" name="object 110"/>
          <p:cNvGrpSpPr/>
          <p:nvPr/>
        </p:nvGrpSpPr>
        <p:grpSpPr>
          <a:xfrm>
            <a:off x="6283833" y="5567553"/>
            <a:ext cx="310515" cy="310515"/>
            <a:chOff x="6283833" y="5567553"/>
            <a:chExt cx="310515" cy="310515"/>
          </a:xfrm>
        </p:grpSpPr>
        <p:sp>
          <p:nvSpPr>
            <p:cNvPr id="111" name="object 111"/>
            <p:cNvSpPr/>
            <p:nvPr/>
          </p:nvSpPr>
          <p:spPr>
            <a:xfrm>
              <a:off x="6293358" y="5577078"/>
              <a:ext cx="291465" cy="291465"/>
            </a:xfrm>
            <a:custGeom>
              <a:avLst/>
              <a:gdLst/>
              <a:ahLst/>
              <a:cxnLst/>
              <a:rect l="l" t="t" r="r" b="b"/>
              <a:pathLst>
                <a:path w="291465" h="291464">
                  <a:moveTo>
                    <a:pt x="145541" y="0"/>
                  </a:moveTo>
                  <a:lnTo>
                    <a:pt x="99535" y="7420"/>
                  </a:lnTo>
                  <a:lnTo>
                    <a:pt x="59582" y="28081"/>
                  </a:lnTo>
                  <a:lnTo>
                    <a:pt x="28078" y="59587"/>
                  </a:lnTo>
                  <a:lnTo>
                    <a:pt x="7418" y="99540"/>
                  </a:lnTo>
                  <a:lnTo>
                    <a:pt x="0" y="145542"/>
                  </a:lnTo>
                  <a:lnTo>
                    <a:pt x="7418" y="191543"/>
                  </a:lnTo>
                  <a:lnTo>
                    <a:pt x="28078" y="231496"/>
                  </a:lnTo>
                  <a:lnTo>
                    <a:pt x="59582" y="263002"/>
                  </a:lnTo>
                  <a:lnTo>
                    <a:pt x="99535" y="283663"/>
                  </a:lnTo>
                  <a:lnTo>
                    <a:pt x="145541" y="291084"/>
                  </a:lnTo>
                  <a:lnTo>
                    <a:pt x="191548" y="283663"/>
                  </a:lnTo>
                  <a:lnTo>
                    <a:pt x="231501" y="263002"/>
                  </a:lnTo>
                  <a:lnTo>
                    <a:pt x="263005" y="231496"/>
                  </a:lnTo>
                  <a:lnTo>
                    <a:pt x="283665" y="191543"/>
                  </a:lnTo>
                  <a:lnTo>
                    <a:pt x="291084" y="145542"/>
                  </a:lnTo>
                  <a:lnTo>
                    <a:pt x="283665" y="99540"/>
                  </a:lnTo>
                  <a:lnTo>
                    <a:pt x="263005" y="59587"/>
                  </a:lnTo>
                  <a:lnTo>
                    <a:pt x="231501" y="28081"/>
                  </a:lnTo>
                  <a:lnTo>
                    <a:pt x="191548" y="7420"/>
                  </a:lnTo>
                  <a:lnTo>
                    <a:pt x="145541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6293358" y="5577078"/>
              <a:ext cx="291465" cy="291465"/>
            </a:xfrm>
            <a:custGeom>
              <a:avLst/>
              <a:gdLst/>
              <a:ahLst/>
              <a:cxnLst/>
              <a:rect l="l" t="t" r="r" b="b"/>
              <a:pathLst>
                <a:path w="291465" h="291464">
                  <a:moveTo>
                    <a:pt x="0" y="145542"/>
                  </a:moveTo>
                  <a:lnTo>
                    <a:pt x="7418" y="99540"/>
                  </a:lnTo>
                  <a:lnTo>
                    <a:pt x="28078" y="59587"/>
                  </a:lnTo>
                  <a:lnTo>
                    <a:pt x="59582" y="28081"/>
                  </a:lnTo>
                  <a:lnTo>
                    <a:pt x="99535" y="7420"/>
                  </a:lnTo>
                  <a:lnTo>
                    <a:pt x="145541" y="0"/>
                  </a:lnTo>
                  <a:lnTo>
                    <a:pt x="191548" y="7420"/>
                  </a:lnTo>
                  <a:lnTo>
                    <a:pt x="231501" y="28081"/>
                  </a:lnTo>
                  <a:lnTo>
                    <a:pt x="263005" y="59587"/>
                  </a:lnTo>
                  <a:lnTo>
                    <a:pt x="283665" y="99540"/>
                  </a:lnTo>
                  <a:lnTo>
                    <a:pt x="291084" y="145542"/>
                  </a:lnTo>
                  <a:lnTo>
                    <a:pt x="283665" y="191543"/>
                  </a:lnTo>
                  <a:lnTo>
                    <a:pt x="263005" y="231496"/>
                  </a:lnTo>
                  <a:lnTo>
                    <a:pt x="231501" y="263002"/>
                  </a:lnTo>
                  <a:lnTo>
                    <a:pt x="191548" y="283663"/>
                  </a:lnTo>
                  <a:lnTo>
                    <a:pt x="145541" y="291084"/>
                  </a:lnTo>
                  <a:lnTo>
                    <a:pt x="99535" y="283663"/>
                  </a:lnTo>
                  <a:lnTo>
                    <a:pt x="59582" y="263002"/>
                  </a:lnTo>
                  <a:lnTo>
                    <a:pt x="28078" y="231496"/>
                  </a:lnTo>
                  <a:lnTo>
                    <a:pt x="7418" y="191543"/>
                  </a:lnTo>
                  <a:lnTo>
                    <a:pt x="0" y="145542"/>
                  </a:lnTo>
                  <a:close/>
                </a:path>
              </a:pathLst>
            </a:custGeom>
            <a:ln w="19050">
              <a:solidFill>
                <a:srgbClr val="0092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3" name="object 113"/>
          <p:cNvSpPr/>
          <p:nvPr/>
        </p:nvSpPr>
        <p:spPr>
          <a:xfrm>
            <a:off x="6438138" y="5956553"/>
            <a:ext cx="5219700" cy="291465"/>
          </a:xfrm>
          <a:custGeom>
            <a:avLst/>
            <a:gdLst/>
            <a:ahLst/>
            <a:cxnLst/>
            <a:rect l="l" t="t" r="r" b="b"/>
            <a:pathLst>
              <a:path w="5219700" h="291464">
                <a:moveTo>
                  <a:pt x="5219700" y="291084"/>
                </a:moveTo>
                <a:lnTo>
                  <a:pt x="145541" y="291084"/>
                </a:lnTo>
                <a:lnTo>
                  <a:pt x="0" y="145542"/>
                </a:lnTo>
                <a:lnTo>
                  <a:pt x="145541" y="0"/>
                </a:lnTo>
                <a:lnTo>
                  <a:pt x="5219700" y="0"/>
                </a:lnTo>
                <a:lnTo>
                  <a:pt x="5219700" y="291084"/>
                </a:lnTo>
                <a:close/>
              </a:path>
            </a:pathLst>
          </a:custGeom>
          <a:ln w="19050">
            <a:solidFill>
              <a:srgbClr val="0092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 txBox="1"/>
          <p:nvPr/>
        </p:nvSpPr>
        <p:spPr>
          <a:xfrm>
            <a:off x="7281164" y="5979667"/>
            <a:ext cx="36506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This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means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should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not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pre-judged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because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my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past.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15" name="object 115"/>
          <p:cNvGrpSpPr/>
          <p:nvPr/>
        </p:nvGrpSpPr>
        <p:grpSpPr>
          <a:xfrm>
            <a:off x="6283833" y="5947028"/>
            <a:ext cx="310515" cy="310515"/>
            <a:chOff x="6283833" y="5947028"/>
            <a:chExt cx="310515" cy="310515"/>
          </a:xfrm>
        </p:grpSpPr>
        <p:sp>
          <p:nvSpPr>
            <p:cNvPr id="116" name="object 116"/>
            <p:cNvSpPr/>
            <p:nvPr/>
          </p:nvSpPr>
          <p:spPr>
            <a:xfrm>
              <a:off x="6293358" y="5956553"/>
              <a:ext cx="291465" cy="291465"/>
            </a:xfrm>
            <a:custGeom>
              <a:avLst/>
              <a:gdLst/>
              <a:ahLst/>
              <a:cxnLst/>
              <a:rect l="l" t="t" r="r" b="b"/>
              <a:pathLst>
                <a:path w="291465" h="291464">
                  <a:moveTo>
                    <a:pt x="145541" y="0"/>
                  </a:moveTo>
                  <a:lnTo>
                    <a:pt x="99535" y="7420"/>
                  </a:lnTo>
                  <a:lnTo>
                    <a:pt x="59582" y="28081"/>
                  </a:lnTo>
                  <a:lnTo>
                    <a:pt x="28078" y="59587"/>
                  </a:lnTo>
                  <a:lnTo>
                    <a:pt x="7418" y="99540"/>
                  </a:lnTo>
                  <a:lnTo>
                    <a:pt x="0" y="145542"/>
                  </a:lnTo>
                  <a:lnTo>
                    <a:pt x="7418" y="191543"/>
                  </a:lnTo>
                  <a:lnTo>
                    <a:pt x="28078" y="231496"/>
                  </a:lnTo>
                  <a:lnTo>
                    <a:pt x="59582" y="263002"/>
                  </a:lnTo>
                  <a:lnTo>
                    <a:pt x="99535" y="283663"/>
                  </a:lnTo>
                  <a:lnTo>
                    <a:pt x="145541" y="291084"/>
                  </a:lnTo>
                  <a:lnTo>
                    <a:pt x="191548" y="283663"/>
                  </a:lnTo>
                  <a:lnTo>
                    <a:pt x="231501" y="263002"/>
                  </a:lnTo>
                  <a:lnTo>
                    <a:pt x="263005" y="231496"/>
                  </a:lnTo>
                  <a:lnTo>
                    <a:pt x="283665" y="191543"/>
                  </a:lnTo>
                  <a:lnTo>
                    <a:pt x="291084" y="145542"/>
                  </a:lnTo>
                  <a:lnTo>
                    <a:pt x="283665" y="99540"/>
                  </a:lnTo>
                  <a:lnTo>
                    <a:pt x="263005" y="59587"/>
                  </a:lnTo>
                  <a:lnTo>
                    <a:pt x="231501" y="28081"/>
                  </a:lnTo>
                  <a:lnTo>
                    <a:pt x="191548" y="7420"/>
                  </a:lnTo>
                  <a:lnTo>
                    <a:pt x="145541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6293358" y="5956553"/>
              <a:ext cx="291465" cy="291465"/>
            </a:xfrm>
            <a:custGeom>
              <a:avLst/>
              <a:gdLst/>
              <a:ahLst/>
              <a:cxnLst/>
              <a:rect l="l" t="t" r="r" b="b"/>
              <a:pathLst>
                <a:path w="291465" h="291464">
                  <a:moveTo>
                    <a:pt x="0" y="145542"/>
                  </a:moveTo>
                  <a:lnTo>
                    <a:pt x="7418" y="99540"/>
                  </a:lnTo>
                  <a:lnTo>
                    <a:pt x="28078" y="59587"/>
                  </a:lnTo>
                  <a:lnTo>
                    <a:pt x="59582" y="28081"/>
                  </a:lnTo>
                  <a:lnTo>
                    <a:pt x="99535" y="7420"/>
                  </a:lnTo>
                  <a:lnTo>
                    <a:pt x="145541" y="0"/>
                  </a:lnTo>
                  <a:lnTo>
                    <a:pt x="191548" y="7420"/>
                  </a:lnTo>
                  <a:lnTo>
                    <a:pt x="231501" y="28081"/>
                  </a:lnTo>
                  <a:lnTo>
                    <a:pt x="263005" y="59587"/>
                  </a:lnTo>
                  <a:lnTo>
                    <a:pt x="283665" y="99540"/>
                  </a:lnTo>
                  <a:lnTo>
                    <a:pt x="291084" y="145542"/>
                  </a:lnTo>
                  <a:lnTo>
                    <a:pt x="283665" y="191543"/>
                  </a:lnTo>
                  <a:lnTo>
                    <a:pt x="263005" y="231496"/>
                  </a:lnTo>
                  <a:lnTo>
                    <a:pt x="231501" y="263002"/>
                  </a:lnTo>
                  <a:lnTo>
                    <a:pt x="191548" y="283663"/>
                  </a:lnTo>
                  <a:lnTo>
                    <a:pt x="145541" y="291084"/>
                  </a:lnTo>
                  <a:lnTo>
                    <a:pt x="99535" y="283663"/>
                  </a:lnTo>
                  <a:lnTo>
                    <a:pt x="59582" y="263002"/>
                  </a:lnTo>
                  <a:lnTo>
                    <a:pt x="28078" y="231496"/>
                  </a:lnTo>
                  <a:lnTo>
                    <a:pt x="7418" y="191543"/>
                  </a:lnTo>
                  <a:lnTo>
                    <a:pt x="0" y="145542"/>
                  </a:lnTo>
                  <a:close/>
                </a:path>
              </a:pathLst>
            </a:custGeom>
            <a:ln w="19050">
              <a:solidFill>
                <a:srgbClr val="0092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8" name="object 118"/>
          <p:cNvSpPr/>
          <p:nvPr/>
        </p:nvSpPr>
        <p:spPr>
          <a:xfrm>
            <a:off x="6427470" y="6336029"/>
            <a:ext cx="5219700" cy="292735"/>
          </a:xfrm>
          <a:custGeom>
            <a:avLst/>
            <a:gdLst/>
            <a:ahLst/>
            <a:cxnLst/>
            <a:rect l="l" t="t" r="r" b="b"/>
            <a:pathLst>
              <a:path w="5219700" h="292734">
                <a:moveTo>
                  <a:pt x="5219700" y="292608"/>
                </a:moveTo>
                <a:lnTo>
                  <a:pt x="146303" y="292608"/>
                </a:lnTo>
                <a:lnTo>
                  <a:pt x="0" y="146304"/>
                </a:lnTo>
                <a:lnTo>
                  <a:pt x="146303" y="0"/>
                </a:lnTo>
                <a:lnTo>
                  <a:pt x="5219700" y="0"/>
                </a:lnTo>
                <a:lnTo>
                  <a:pt x="5219700" y="292608"/>
                </a:lnTo>
                <a:close/>
              </a:path>
            </a:pathLst>
          </a:custGeom>
          <a:ln w="19049">
            <a:solidFill>
              <a:srgbClr val="0092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 txBox="1"/>
          <p:nvPr/>
        </p:nvSpPr>
        <p:spPr>
          <a:xfrm>
            <a:off x="7006843" y="6360363"/>
            <a:ext cx="41776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This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means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staff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should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be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encouraging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and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supportive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at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all </a:t>
            </a:r>
            <a:r>
              <a:rPr sz="1200" spc="-10" dirty="0">
                <a:latin typeface="Calibri"/>
                <a:cs typeface="Calibri"/>
              </a:rPr>
              <a:t>times.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20" name="object 120"/>
          <p:cNvGrpSpPr/>
          <p:nvPr/>
        </p:nvGrpSpPr>
        <p:grpSpPr>
          <a:xfrm>
            <a:off x="6283833" y="6324980"/>
            <a:ext cx="310515" cy="310515"/>
            <a:chOff x="6283833" y="6324980"/>
            <a:chExt cx="310515" cy="310515"/>
          </a:xfrm>
        </p:grpSpPr>
        <p:sp>
          <p:nvSpPr>
            <p:cNvPr id="121" name="object 121"/>
            <p:cNvSpPr/>
            <p:nvPr/>
          </p:nvSpPr>
          <p:spPr>
            <a:xfrm>
              <a:off x="6293358" y="6334505"/>
              <a:ext cx="291465" cy="291465"/>
            </a:xfrm>
            <a:custGeom>
              <a:avLst/>
              <a:gdLst/>
              <a:ahLst/>
              <a:cxnLst/>
              <a:rect l="l" t="t" r="r" b="b"/>
              <a:pathLst>
                <a:path w="291465" h="291465">
                  <a:moveTo>
                    <a:pt x="145541" y="0"/>
                  </a:moveTo>
                  <a:lnTo>
                    <a:pt x="99535" y="7420"/>
                  </a:lnTo>
                  <a:lnTo>
                    <a:pt x="59582" y="28081"/>
                  </a:lnTo>
                  <a:lnTo>
                    <a:pt x="28078" y="59587"/>
                  </a:lnTo>
                  <a:lnTo>
                    <a:pt x="7418" y="99540"/>
                  </a:lnTo>
                  <a:lnTo>
                    <a:pt x="0" y="145542"/>
                  </a:lnTo>
                  <a:lnTo>
                    <a:pt x="7418" y="191543"/>
                  </a:lnTo>
                  <a:lnTo>
                    <a:pt x="28078" y="231496"/>
                  </a:lnTo>
                  <a:lnTo>
                    <a:pt x="59582" y="263002"/>
                  </a:lnTo>
                  <a:lnTo>
                    <a:pt x="99535" y="283663"/>
                  </a:lnTo>
                  <a:lnTo>
                    <a:pt x="145541" y="291084"/>
                  </a:lnTo>
                  <a:lnTo>
                    <a:pt x="191548" y="283663"/>
                  </a:lnTo>
                  <a:lnTo>
                    <a:pt x="231501" y="263002"/>
                  </a:lnTo>
                  <a:lnTo>
                    <a:pt x="263005" y="231496"/>
                  </a:lnTo>
                  <a:lnTo>
                    <a:pt x="283665" y="191543"/>
                  </a:lnTo>
                  <a:lnTo>
                    <a:pt x="291084" y="145542"/>
                  </a:lnTo>
                  <a:lnTo>
                    <a:pt x="283665" y="99540"/>
                  </a:lnTo>
                  <a:lnTo>
                    <a:pt x="263005" y="59587"/>
                  </a:lnTo>
                  <a:lnTo>
                    <a:pt x="231501" y="28081"/>
                  </a:lnTo>
                  <a:lnTo>
                    <a:pt x="191548" y="7420"/>
                  </a:lnTo>
                  <a:lnTo>
                    <a:pt x="145541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6293358" y="6334505"/>
              <a:ext cx="291465" cy="291465"/>
            </a:xfrm>
            <a:custGeom>
              <a:avLst/>
              <a:gdLst/>
              <a:ahLst/>
              <a:cxnLst/>
              <a:rect l="l" t="t" r="r" b="b"/>
              <a:pathLst>
                <a:path w="291465" h="291465">
                  <a:moveTo>
                    <a:pt x="0" y="145542"/>
                  </a:moveTo>
                  <a:lnTo>
                    <a:pt x="7418" y="99540"/>
                  </a:lnTo>
                  <a:lnTo>
                    <a:pt x="28078" y="59587"/>
                  </a:lnTo>
                  <a:lnTo>
                    <a:pt x="59582" y="28081"/>
                  </a:lnTo>
                  <a:lnTo>
                    <a:pt x="99535" y="7420"/>
                  </a:lnTo>
                  <a:lnTo>
                    <a:pt x="145541" y="0"/>
                  </a:lnTo>
                  <a:lnTo>
                    <a:pt x="191548" y="7420"/>
                  </a:lnTo>
                  <a:lnTo>
                    <a:pt x="231501" y="28081"/>
                  </a:lnTo>
                  <a:lnTo>
                    <a:pt x="263005" y="59587"/>
                  </a:lnTo>
                  <a:lnTo>
                    <a:pt x="283665" y="99540"/>
                  </a:lnTo>
                  <a:lnTo>
                    <a:pt x="291084" y="145542"/>
                  </a:lnTo>
                  <a:lnTo>
                    <a:pt x="283665" y="191543"/>
                  </a:lnTo>
                  <a:lnTo>
                    <a:pt x="263005" y="231496"/>
                  </a:lnTo>
                  <a:lnTo>
                    <a:pt x="231501" y="263002"/>
                  </a:lnTo>
                  <a:lnTo>
                    <a:pt x="191548" y="283663"/>
                  </a:lnTo>
                  <a:lnTo>
                    <a:pt x="145541" y="291084"/>
                  </a:lnTo>
                  <a:lnTo>
                    <a:pt x="99535" y="283663"/>
                  </a:lnTo>
                  <a:lnTo>
                    <a:pt x="59582" y="263002"/>
                  </a:lnTo>
                  <a:lnTo>
                    <a:pt x="28078" y="231496"/>
                  </a:lnTo>
                  <a:lnTo>
                    <a:pt x="7418" y="191543"/>
                  </a:lnTo>
                  <a:lnTo>
                    <a:pt x="0" y="145542"/>
                  </a:lnTo>
                  <a:close/>
                </a:path>
              </a:pathLst>
            </a:custGeom>
            <a:ln w="19049">
              <a:solidFill>
                <a:srgbClr val="0092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3" name="object 123"/>
          <p:cNvSpPr txBox="1">
            <a:spLocks noGrp="1"/>
          </p:cNvSpPr>
          <p:nvPr>
            <p:ph type="title"/>
          </p:nvPr>
        </p:nvSpPr>
        <p:spPr>
          <a:xfrm>
            <a:off x="6809358" y="232994"/>
            <a:ext cx="4333240" cy="953769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81280" marR="5080" indent="-68580">
              <a:lnSpc>
                <a:spcPts val="3460"/>
              </a:lnSpc>
              <a:spcBef>
                <a:spcPts val="535"/>
              </a:spcBef>
            </a:pPr>
            <a:r>
              <a:rPr dirty="0"/>
              <a:t>10.</a:t>
            </a:r>
            <a:r>
              <a:rPr spc="-15" dirty="0"/>
              <a:t> </a:t>
            </a:r>
            <a:r>
              <a:rPr dirty="0"/>
              <a:t>The</a:t>
            </a:r>
            <a:r>
              <a:rPr spc="-30" dirty="0"/>
              <a:t> </a:t>
            </a:r>
            <a:r>
              <a:rPr dirty="0"/>
              <a:t>Right</a:t>
            </a:r>
            <a:r>
              <a:rPr spc="-15" dirty="0"/>
              <a:t> </a:t>
            </a:r>
            <a:r>
              <a:rPr dirty="0"/>
              <a:t>to</a:t>
            </a:r>
            <a:r>
              <a:rPr spc="-5" dirty="0"/>
              <a:t> </a:t>
            </a:r>
            <a:r>
              <a:rPr dirty="0"/>
              <a:t>a</a:t>
            </a:r>
            <a:r>
              <a:rPr spc="-20" dirty="0"/>
              <a:t> </a:t>
            </a:r>
            <a:r>
              <a:rPr spc="-10" dirty="0"/>
              <a:t>Support </a:t>
            </a:r>
            <a:r>
              <a:rPr dirty="0"/>
              <a:t>Person</a:t>
            </a:r>
            <a:r>
              <a:rPr spc="-80" dirty="0"/>
              <a:t> </a:t>
            </a:r>
            <a:r>
              <a:rPr dirty="0"/>
              <a:t>who</a:t>
            </a:r>
            <a:r>
              <a:rPr spc="-45" dirty="0"/>
              <a:t> </a:t>
            </a:r>
            <a:r>
              <a:rPr dirty="0"/>
              <a:t>is</a:t>
            </a:r>
            <a:r>
              <a:rPr spc="-55" dirty="0"/>
              <a:t> </a:t>
            </a:r>
            <a:r>
              <a:rPr spc="-10" dirty="0"/>
              <a:t>Supportive</a:t>
            </a:r>
          </a:p>
        </p:txBody>
      </p:sp>
      <p:sp>
        <p:nvSpPr>
          <p:cNvPr id="124" name="Flowchart: Connector 123">
            <a:extLst>
              <a:ext uri="{FF2B5EF4-FFF2-40B4-BE49-F238E27FC236}">
                <a16:creationId xmlns:a16="http://schemas.microsoft.com/office/drawing/2014/main" id="{7A464873-E737-8716-C09E-E7C33C555235}"/>
              </a:ext>
            </a:extLst>
          </p:cNvPr>
          <p:cNvSpPr/>
          <p:nvPr/>
        </p:nvSpPr>
        <p:spPr>
          <a:xfrm>
            <a:off x="677801" y="3007231"/>
            <a:ext cx="518158" cy="520065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00"/>
              </a:solidFill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477757" y="266700"/>
            <a:ext cx="5904230" cy="1386840"/>
            <a:chOff x="3477757" y="266700"/>
            <a:chExt cx="5904230" cy="138684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477757" y="365661"/>
              <a:ext cx="5309636" cy="109138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373879" y="266700"/>
              <a:ext cx="5007864" cy="1386839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3491483" y="379476"/>
              <a:ext cx="5232400" cy="1013460"/>
            </a:xfrm>
            <a:custGeom>
              <a:avLst/>
              <a:gdLst/>
              <a:ahLst/>
              <a:cxnLst/>
              <a:rect l="l" t="t" r="r" b="b"/>
              <a:pathLst>
                <a:path w="5232400" h="1013460">
                  <a:moveTo>
                    <a:pt x="5062982" y="0"/>
                  </a:moveTo>
                  <a:lnTo>
                    <a:pt x="168910" y="0"/>
                  </a:lnTo>
                  <a:lnTo>
                    <a:pt x="123986" y="6029"/>
                  </a:lnTo>
                  <a:lnTo>
                    <a:pt x="83631" y="23048"/>
                  </a:lnTo>
                  <a:lnTo>
                    <a:pt x="49450" y="49450"/>
                  </a:lnTo>
                  <a:lnTo>
                    <a:pt x="23048" y="83631"/>
                  </a:lnTo>
                  <a:lnTo>
                    <a:pt x="6029" y="123986"/>
                  </a:lnTo>
                  <a:lnTo>
                    <a:pt x="0" y="168910"/>
                  </a:lnTo>
                  <a:lnTo>
                    <a:pt x="0" y="844550"/>
                  </a:lnTo>
                  <a:lnTo>
                    <a:pt x="6029" y="889473"/>
                  </a:lnTo>
                  <a:lnTo>
                    <a:pt x="23048" y="929828"/>
                  </a:lnTo>
                  <a:lnTo>
                    <a:pt x="49450" y="964009"/>
                  </a:lnTo>
                  <a:lnTo>
                    <a:pt x="83631" y="990411"/>
                  </a:lnTo>
                  <a:lnTo>
                    <a:pt x="123986" y="1007430"/>
                  </a:lnTo>
                  <a:lnTo>
                    <a:pt x="168910" y="1013460"/>
                  </a:lnTo>
                  <a:lnTo>
                    <a:pt x="5062982" y="1013460"/>
                  </a:lnTo>
                  <a:lnTo>
                    <a:pt x="5107905" y="1007430"/>
                  </a:lnTo>
                  <a:lnTo>
                    <a:pt x="5148260" y="990411"/>
                  </a:lnTo>
                  <a:lnTo>
                    <a:pt x="5182441" y="964009"/>
                  </a:lnTo>
                  <a:lnTo>
                    <a:pt x="5208843" y="929828"/>
                  </a:lnTo>
                  <a:lnTo>
                    <a:pt x="5225862" y="889473"/>
                  </a:lnTo>
                  <a:lnTo>
                    <a:pt x="5231892" y="844550"/>
                  </a:lnTo>
                  <a:lnTo>
                    <a:pt x="5231892" y="168910"/>
                  </a:lnTo>
                  <a:lnTo>
                    <a:pt x="5225862" y="123986"/>
                  </a:lnTo>
                  <a:lnTo>
                    <a:pt x="5208843" y="83631"/>
                  </a:lnTo>
                  <a:lnTo>
                    <a:pt x="5182441" y="49450"/>
                  </a:lnTo>
                  <a:lnTo>
                    <a:pt x="5148260" y="23048"/>
                  </a:lnTo>
                  <a:lnTo>
                    <a:pt x="5107905" y="6029"/>
                  </a:lnTo>
                  <a:lnTo>
                    <a:pt x="5062982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491483" y="379476"/>
              <a:ext cx="5232400" cy="1013460"/>
            </a:xfrm>
            <a:custGeom>
              <a:avLst/>
              <a:gdLst/>
              <a:ahLst/>
              <a:cxnLst/>
              <a:rect l="l" t="t" r="r" b="b"/>
              <a:pathLst>
                <a:path w="5232400" h="1013460">
                  <a:moveTo>
                    <a:pt x="0" y="168910"/>
                  </a:moveTo>
                  <a:lnTo>
                    <a:pt x="6029" y="123986"/>
                  </a:lnTo>
                  <a:lnTo>
                    <a:pt x="23048" y="83631"/>
                  </a:lnTo>
                  <a:lnTo>
                    <a:pt x="49450" y="49450"/>
                  </a:lnTo>
                  <a:lnTo>
                    <a:pt x="83631" y="23048"/>
                  </a:lnTo>
                  <a:lnTo>
                    <a:pt x="123986" y="6029"/>
                  </a:lnTo>
                  <a:lnTo>
                    <a:pt x="168910" y="0"/>
                  </a:lnTo>
                  <a:lnTo>
                    <a:pt x="5062982" y="0"/>
                  </a:lnTo>
                  <a:lnTo>
                    <a:pt x="5107905" y="6029"/>
                  </a:lnTo>
                  <a:lnTo>
                    <a:pt x="5148260" y="23048"/>
                  </a:lnTo>
                  <a:lnTo>
                    <a:pt x="5182441" y="49450"/>
                  </a:lnTo>
                  <a:lnTo>
                    <a:pt x="5208843" y="83631"/>
                  </a:lnTo>
                  <a:lnTo>
                    <a:pt x="5225862" y="123986"/>
                  </a:lnTo>
                  <a:lnTo>
                    <a:pt x="5231892" y="168910"/>
                  </a:lnTo>
                  <a:lnTo>
                    <a:pt x="5231892" y="844550"/>
                  </a:lnTo>
                  <a:lnTo>
                    <a:pt x="5225862" y="889473"/>
                  </a:lnTo>
                  <a:lnTo>
                    <a:pt x="5208843" y="929828"/>
                  </a:lnTo>
                  <a:lnTo>
                    <a:pt x="5182441" y="964009"/>
                  </a:lnTo>
                  <a:lnTo>
                    <a:pt x="5148260" y="990411"/>
                  </a:lnTo>
                  <a:lnTo>
                    <a:pt x="5107905" y="1007430"/>
                  </a:lnTo>
                  <a:lnTo>
                    <a:pt x="5062982" y="1013460"/>
                  </a:lnTo>
                  <a:lnTo>
                    <a:pt x="168910" y="1013460"/>
                  </a:lnTo>
                  <a:lnTo>
                    <a:pt x="123986" y="1007430"/>
                  </a:lnTo>
                  <a:lnTo>
                    <a:pt x="83631" y="990411"/>
                  </a:lnTo>
                  <a:lnTo>
                    <a:pt x="49450" y="964009"/>
                  </a:lnTo>
                  <a:lnTo>
                    <a:pt x="23048" y="929828"/>
                  </a:lnTo>
                  <a:lnTo>
                    <a:pt x="6029" y="889473"/>
                  </a:lnTo>
                  <a:lnTo>
                    <a:pt x="0" y="844550"/>
                  </a:lnTo>
                  <a:lnTo>
                    <a:pt x="0" y="16891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399787" y="291083"/>
              <a:ext cx="4906518" cy="869442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812791" y="708659"/>
              <a:ext cx="2617469" cy="869441"/>
            </a:xfrm>
            <a:prstGeom prst="rect">
              <a:avLst/>
            </a:prstGeom>
          </p:spPr>
        </p:pic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4633976" y="390905"/>
            <a:ext cx="2947670" cy="900430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425450" marR="5080" indent="-413384">
              <a:lnSpc>
                <a:spcPts val="3290"/>
              </a:lnSpc>
              <a:spcBef>
                <a:spcPts val="465"/>
              </a:spcBef>
            </a:pPr>
            <a:r>
              <a:rPr sz="3000" dirty="0"/>
              <a:t>11.</a:t>
            </a:r>
            <a:r>
              <a:rPr sz="3000" spc="-35" dirty="0"/>
              <a:t> </a:t>
            </a:r>
            <a:r>
              <a:rPr sz="3000" dirty="0"/>
              <a:t>The</a:t>
            </a:r>
            <a:r>
              <a:rPr sz="3000" spc="-25" dirty="0"/>
              <a:t> </a:t>
            </a:r>
            <a:r>
              <a:rPr sz="3000" dirty="0"/>
              <a:t>Right</a:t>
            </a:r>
            <a:r>
              <a:rPr sz="3000" spc="-20" dirty="0"/>
              <a:t> </a:t>
            </a:r>
            <a:r>
              <a:rPr sz="3000" dirty="0"/>
              <a:t>to</a:t>
            </a:r>
            <a:r>
              <a:rPr sz="3000" spc="-25" dirty="0"/>
              <a:t> Be </a:t>
            </a:r>
            <a:r>
              <a:rPr sz="3000" dirty="0"/>
              <a:t>Safe</a:t>
            </a:r>
            <a:r>
              <a:rPr sz="3000" spc="-95" dirty="0"/>
              <a:t> </a:t>
            </a:r>
            <a:r>
              <a:rPr sz="3000" dirty="0"/>
              <a:t>for</a:t>
            </a:r>
            <a:r>
              <a:rPr sz="3000" spc="-80" dirty="0"/>
              <a:t> </a:t>
            </a:r>
            <a:r>
              <a:rPr sz="3000" spc="-20" dirty="0"/>
              <a:t>Work</a:t>
            </a:r>
            <a:endParaRPr sz="3000"/>
          </a:p>
        </p:txBody>
      </p:sp>
      <p:grpSp>
        <p:nvGrpSpPr>
          <p:cNvPr id="10" name="object 10"/>
          <p:cNvGrpSpPr/>
          <p:nvPr/>
        </p:nvGrpSpPr>
        <p:grpSpPr>
          <a:xfrm>
            <a:off x="3276980" y="1653920"/>
            <a:ext cx="5664200" cy="517525"/>
            <a:chOff x="3276980" y="1653920"/>
            <a:chExt cx="5664200" cy="517525"/>
          </a:xfrm>
        </p:grpSpPr>
        <p:sp>
          <p:nvSpPr>
            <p:cNvPr id="11" name="object 11"/>
            <p:cNvSpPr/>
            <p:nvPr/>
          </p:nvSpPr>
          <p:spPr>
            <a:xfrm>
              <a:off x="3534917" y="1663445"/>
              <a:ext cx="5396865" cy="498475"/>
            </a:xfrm>
            <a:custGeom>
              <a:avLst/>
              <a:gdLst/>
              <a:ahLst/>
              <a:cxnLst/>
              <a:rect l="l" t="t" r="r" b="b"/>
              <a:pathLst>
                <a:path w="5396865" h="498475">
                  <a:moveTo>
                    <a:pt x="5396484" y="498348"/>
                  </a:moveTo>
                  <a:lnTo>
                    <a:pt x="249174" y="498348"/>
                  </a:lnTo>
                  <a:lnTo>
                    <a:pt x="0" y="249174"/>
                  </a:lnTo>
                  <a:lnTo>
                    <a:pt x="249174" y="0"/>
                  </a:lnTo>
                  <a:lnTo>
                    <a:pt x="5396484" y="0"/>
                  </a:lnTo>
                  <a:lnTo>
                    <a:pt x="5396484" y="498348"/>
                  </a:lnTo>
                  <a:close/>
                </a:path>
              </a:pathLst>
            </a:custGeom>
            <a:ln w="19050">
              <a:solidFill>
                <a:srgbClr val="0092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286505" y="1663445"/>
              <a:ext cx="498475" cy="498475"/>
            </a:xfrm>
            <a:custGeom>
              <a:avLst/>
              <a:gdLst/>
              <a:ahLst/>
              <a:cxnLst/>
              <a:rect l="l" t="t" r="r" b="b"/>
              <a:pathLst>
                <a:path w="498475" h="498475">
                  <a:moveTo>
                    <a:pt x="249174" y="0"/>
                  </a:moveTo>
                  <a:lnTo>
                    <a:pt x="204370" y="4012"/>
                  </a:lnTo>
                  <a:lnTo>
                    <a:pt x="162207" y="15582"/>
                  </a:lnTo>
                  <a:lnTo>
                    <a:pt x="123387" y="34007"/>
                  </a:lnTo>
                  <a:lnTo>
                    <a:pt x="88612" y="58585"/>
                  </a:lnTo>
                  <a:lnTo>
                    <a:pt x="58585" y="88612"/>
                  </a:lnTo>
                  <a:lnTo>
                    <a:pt x="34007" y="123387"/>
                  </a:lnTo>
                  <a:lnTo>
                    <a:pt x="15582" y="162207"/>
                  </a:lnTo>
                  <a:lnTo>
                    <a:pt x="4012" y="204370"/>
                  </a:lnTo>
                  <a:lnTo>
                    <a:pt x="0" y="249174"/>
                  </a:lnTo>
                  <a:lnTo>
                    <a:pt x="4012" y="293977"/>
                  </a:lnTo>
                  <a:lnTo>
                    <a:pt x="15582" y="336140"/>
                  </a:lnTo>
                  <a:lnTo>
                    <a:pt x="34007" y="374960"/>
                  </a:lnTo>
                  <a:lnTo>
                    <a:pt x="58585" y="409735"/>
                  </a:lnTo>
                  <a:lnTo>
                    <a:pt x="88612" y="439762"/>
                  </a:lnTo>
                  <a:lnTo>
                    <a:pt x="123387" y="464340"/>
                  </a:lnTo>
                  <a:lnTo>
                    <a:pt x="162207" y="482765"/>
                  </a:lnTo>
                  <a:lnTo>
                    <a:pt x="204370" y="494335"/>
                  </a:lnTo>
                  <a:lnTo>
                    <a:pt x="249174" y="498348"/>
                  </a:lnTo>
                  <a:lnTo>
                    <a:pt x="293977" y="494335"/>
                  </a:lnTo>
                  <a:lnTo>
                    <a:pt x="336140" y="482765"/>
                  </a:lnTo>
                  <a:lnTo>
                    <a:pt x="374960" y="464340"/>
                  </a:lnTo>
                  <a:lnTo>
                    <a:pt x="409735" y="439762"/>
                  </a:lnTo>
                  <a:lnTo>
                    <a:pt x="439762" y="409735"/>
                  </a:lnTo>
                  <a:lnTo>
                    <a:pt x="464340" y="374960"/>
                  </a:lnTo>
                  <a:lnTo>
                    <a:pt x="482765" y="336140"/>
                  </a:lnTo>
                  <a:lnTo>
                    <a:pt x="494335" y="293977"/>
                  </a:lnTo>
                  <a:lnTo>
                    <a:pt x="498348" y="249174"/>
                  </a:lnTo>
                  <a:lnTo>
                    <a:pt x="494335" y="204370"/>
                  </a:lnTo>
                  <a:lnTo>
                    <a:pt x="482765" y="162207"/>
                  </a:lnTo>
                  <a:lnTo>
                    <a:pt x="464340" y="123387"/>
                  </a:lnTo>
                  <a:lnTo>
                    <a:pt x="439762" y="88612"/>
                  </a:lnTo>
                  <a:lnTo>
                    <a:pt x="409735" y="58585"/>
                  </a:lnTo>
                  <a:lnTo>
                    <a:pt x="374960" y="34007"/>
                  </a:lnTo>
                  <a:lnTo>
                    <a:pt x="336140" y="15582"/>
                  </a:lnTo>
                  <a:lnTo>
                    <a:pt x="293977" y="4012"/>
                  </a:lnTo>
                  <a:lnTo>
                    <a:pt x="249174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286505" y="1663445"/>
              <a:ext cx="498475" cy="498475"/>
            </a:xfrm>
            <a:custGeom>
              <a:avLst/>
              <a:gdLst/>
              <a:ahLst/>
              <a:cxnLst/>
              <a:rect l="l" t="t" r="r" b="b"/>
              <a:pathLst>
                <a:path w="498475" h="498475">
                  <a:moveTo>
                    <a:pt x="0" y="249174"/>
                  </a:moveTo>
                  <a:lnTo>
                    <a:pt x="4012" y="204370"/>
                  </a:lnTo>
                  <a:lnTo>
                    <a:pt x="15582" y="162207"/>
                  </a:lnTo>
                  <a:lnTo>
                    <a:pt x="34007" y="123387"/>
                  </a:lnTo>
                  <a:lnTo>
                    <a:pt x="58585" y="88612"/>
                  </a:lnTo>
                  <a:lnTo>
                    <a:pt x="88612" y="58585"/>
                  </a:lnTo>
                  <a:lnTo>
                    <a:pt x="123387" y="34007"/>
                  </a:lnTo>
                  <a:lnTo>
                    <a:pt x="162207" y="15582"/>
                  </a:lnTo>
                  <a:lnTo>
                    <a:pt x="204370" y="4012"/>
                  </a:lnTo>
                  <a:lnTo>
                    <a:pt x="249174" y="0"/>
                  </a:lnTo>
                  <a:lnTo>
                    <a:pt x="293977" y="4012"/>
                  </a:lnTo>
                  <a:lnTo>
                    <a:pt x="336140" y="15582"/>
                  </a:lnTo>
                  <a:lnTo>
                    <a:pt x="374960" y="34007"/>
                  </a:lnTo>
                  <a:lnTo>
                    <a:pt x="409735" y="58585"/>
                  </a:lnTo>
                  <a:lnTo>
                    <a:pt x="439762" y="88612"/>
                  </a:lnTo>
                  <a:lnTo>
                    <a:pt x="464340" y="123387"/>
                  </a:lnTo>
                  <a:lnTo>
                    <a:pt x="482765" y="162207"/>
                  </a:lnTo>
                  <a:lnTo>
                    <a:pt x="494335" y="204370"/>
                  </a:lnTo>
                  <a:lnTo>
                    <a:pt x="498348" y="249174"/>
                  </a:lnTo>
                  <a:lnTo>
                    <a:pt x="494335" y="293977"/>
                  </a:lnTo>
                  <a:lnTo>
                    <a:pt x="482765" y="336140"/>
                  </a:lnTo>
                  <a:lnTo>
                    <a:pt x="464340" y="374960"/>
                  </a:lnTo>
                  <a:lnTo>
                    <a:pt x="439762" y="409735"/>
                  </a:lnTo>
                  <a:lnTo>
                    <a:pt x="409735" y="439762"/>
                  </a:lnTo>
                  <a:lnTo>
                    <a:pt x="374960" y="464340"/>
                  </a:lnTo>
                  <a:lnTo>
                    <a:pt x="336140" y="482765"/>
                  </a:lnTo>
                  <a:lnTo>
                    <a:pt x="293977" y="494335"/>
                  </a:lnTo>
                  <a:lnTo>
                    <a:pt x="249174" y="498348"/>
                  </a:lnTo>
                  <a:lnTo>
                    <a:pt x="204370" y="494335"/>
                  </a:lnTo>
                  <a:lnTo>
                    <a:pt x="162207" y="482765"/>
                  </a:lnTo>
                  <a:lnTo>
                    <a:pt x="123387" y="464340"/>
                  </a:lnTo>
                  <a:lnTo>
                    <a:pt x="88612" y="439762"/>
                  </a:lnTo>
                  <a:lnTo>
                    <a:pt x="58585" y="409735"/>
                  </a:lnTo>
                  <a:lnTo>
                    <a:pt x="34007" y="374960"/>
                  </a:lnTo>
                  <a:lnTo>
                    <a:pt x="15582" y="336140"/>
                  </a:lnTo>
                  <a:lnTo>
                    <a:pt x="4012" y="293977"/>
                  </a:lnTo>
                  <a:lnTo>
                    <a:pt x="0" y="249174"/>
                  </a:lnTo>
                  <a:close/>
                </a:path>
              </a:pathLst>
            </a:custGeom>
            <a:ln w="19050">
              <a:solidFill>
                <a:srgbClr val="0092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4" name="object 14"/>
          <p:cNvGrpSpPr/>
          <p:nvPr/>
        </p:nvGrpSpPr>
        <p:grpSpPr>
          <a:xfrm>
            <a:off x="3276980" y="2301620"/>
            <a:ext cx="5664200" cy="517525"/>
            <a:chOff x="3276980" y="2301620"/>
            <a:chExt cx="5664200" cy="517525"/>
          </a:xfrm>
        </p:grpSpPr>
        <p:sp>
          <p:nvSpPr>
            <p:cNvPr id="15" name="object 15"/>
            <p:cNvSpPr/>
            <p:nvPr/>
          </p:nvSpPr>
          <p:spPr>
            <a:xfrm>
              <a:off x="3534917" y="2311145"/>
              <a:ext cx="5396865" cy="498475"/>
            </a:xfrm>
            <a:custGeom>
              <a:avLst/>
              <a:gdLst/>
              <a:ahLst/>
              <a:cxnLst/>
              <a:rect l="l" t="t" r="r" b="b"/>
              <a:pathLst>
                <a:path w="5396865" h="498475">
                  <a:moveTo>
                    <a:pt x="5396484" y="498348"/>
                  </a:moveTo>
                  <a:lnTo>
                    <a:pt x="249174" y="498348"/>
                  </a:lnTo>
                  <a:lnTo>
                    <a:pt x="0" y="249174"/>
                  </a:lnTo>
                  <a:lnTo>
                    <a:pt x="249174" y="0"/>
                  </a:lnTo>
                  <a:lnTo>
                    <a:pt x="5396484" y="0"/>
                  </a:lnTo>
                  <a:lnTo>
                    <a:pt x="5396484" y="498348"/>
                  </a:lnTo>
                  <a:close/>
                </a:path>
              </a:pathLst>
            </a:custGeom>
            <a:ln w="19050">
              <a:solidFill>
                <a:srgbClr val="0092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286505" y="2311145"/>
              <a:ext cx="498475" cy="498475"/>
            </a:xfrm>
            <a:custGeom>
              <a:avLst/>
              <a:gdLst/>
              <a:ahLst/>
              <a:cxnLst/>
              <a:rect l="l" t="t" r="r" b="b"/>
              <a:pathLst>
                <a:path w="498475" h="498475">
                  <a:moveTo>
                    <a:pt x="249174" y="0"/>
                  </a:moveTo>
                  <a:lnTo>
                    <a:pt x="204370" y="4012"/>
                  </a:lnTo>
                  <a:lnTo>
                    <a:pt x="162207" y="15582"/>
                  </a:lnTo>
                  <a:lnTo>
                    <a:pt x="123387" y="34007"/>
                  </a:lnTo>
                  <a:lnTo>
                    <a:pt x="88612" y="58585"/>
                  </a:lnTo>
                  <a:lnTo>
                    <a:pt x="58585" y="88612"/>
                  </a:lnTo>
                  <a:lnTo>
                    <a:pt x="34007" y="123387"/>
                  </a:lnTo>
                  <a:lnTo>
                    <a:pt x="15582" y="162207"/>
                  </a:lnTo>
                  <a:lnTo>
                    <a:pt x="4012" y="204370"/>
                  </a:lnTo>
                  <a:lnTo>
                    <a:pt x="0" y="249174"/>
                  </a:lnTo>
                  <a:lnTo>
                    <a:pt x="4012" y="293977"/>
                  </a:lnTo>
                  <a:lnTo>
                    <a:pt x="15582" y="336140"/>
                  </a:lnTo>
                  <a:lnTo>
                    <a:pt x="34007" y="374960"/>
                  </a:lnTo>
                  <a:lnTo>
                    <a:pt x="58585" y="409735"/>
                  </a:lnTo>
                  <a:lnTo>
                    <a:pt x="88612" y="439762"/>
                  </a:lnTo>
                  <a:lnTo>
                    <a:pt x="123387" y="464340"/>
                  </a:lnTo>
                  <a:lnTo>
                    <a:pt x="162207" y="482765"/>
                  </a:lnTo>
                  <a:lnTo>
                    <a:pt x="204370" y="494335"/>
                  </a:lnTo>
                  <a:lnTo>
                    <a:pt x="249174" y="498348"/>
                  </a:lnTo>
                  <a:lnTo>
                    <a:pt x="293977" y="494335"/>
                  </a:lnTo>
                  <a:lnTo>
                    <a:pt x="336140" y="482765"/>
                  </a:lnTo>
                  <a:lnTo>
                    <a:pt x="374960" y="464340"/>
                  </a:lnTo>
                  <a:lnTo>
                    <a:pt x="409735" y="439762"/>
                  </a:lnTo>
                  <a:lnTo>
                    <a:pt x="439762" y="409735"/>
                  </a:lnTo>
                  <a:lnTo>
                    <a:pt x="464340" y="374960"/>
                  </a:lnTo>
                  <a:lnTo>
                    <a:pt x="482765" y="336140"/>
                  </a:lnTo>
                  <a:lnTo>
                    <a:pt x="494335" y="293977"/>
                  </a:lnTo>
                  <a:lnTo>
                    <a:pt x="498348" y="249174"/>
                  </a:lnTo>
                  <a:lnTo>
                    <a:pt x="494335" y="204370"/>
                  </a:lnTo>
                  <a:lnTo>
                    <a:pt x="482765" y="162207"/>
                  </a:lnTo>
                  <a:lnTo>
                    <a:pt x="464340" y="123387"/>
                  </a:lnTo>
                  <a:lnTo>
                    <a:pt x="439762" y="88612"/>
                  </a:lnTo>
                  <a:lnTo>
                    <a:pt x="409735" y="58585"/>
                  </a:lnTo>
                  <a:lnTo>
                    <a:pt x="374960" y="34007"/>
                  </a:lnTo>
                  <a:lnTo>
                    <a:pt x="336140" y="15582"/>
                  </a:lnTo>
                  <a:lnTo>
                    <a:pt x="293977" y="4012"/>
                  </a:lnTo>
                  <a:lnTo>
                    <a:pt x="249174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286505" y="2311145"/>
              <a:ext cx="498475" cy="498475"/>
            </a:xfrm>
            <a:custGeom>
              <a:avLst/>
              <a:gdLst/>
              <a:ahLst/>
              <a:cxnLst/>
              <a:rect l="l" t="t" r="r" b="b"/>
              <a:pathLst>
                <a:path w="498475" h="498475">
                  <a:moveTo>
                    <a:pt x="0" y="249174"/>
                  </a:moveTo>
                  <a:lnTo>
                    <a:pt x="4012" y="204370"/>
                  </a:lnTo>
                  <a:lnTo>
                    <a:pt x="15582" y="162207"/>
                  </a:lnTo>
                  <a:lnTo>
                    <a:pt x="34007" y="123387"/>
                  </a:lnTo>
                  <a:lnTo>
                    <a:pt x="58585" y="88612"/>
                  </a:lnTo>
                  <a:lnTo>
                    <a:pt x="88612" y="58585"/>
                  </a:lnTo>
                  <a:lnTo>
                    <a:pt x="123387" y="34007"/>
                  </a:lnTo>
                  <a:lnTo>
                    <a:pt x="162207" y="15582"/>
                  </a:lnTo>
                  <a:lnTo>
                    <a:pt x="204370" y="4012"/>
                  </a:lnTo>
                  <a:lnTo>
                    <a:pt x="249174" y="0"/>
                  </a:lnTo>
                  <a:lnTo>
                    <a:pt x="293977" y="4012"/>
                  </a:lnTo>
                  <a:lnTo>
                    <a:pt x="336140" y="15582"/>
                  </a:lnTo>
                  <a:lnTo>
                    <a:pt x="374960" y="34007"/>
                  </a:lnTo>
                  <a:lnTo>
                    <a:pt x="409735" y="58585"/>
                  </a:lnTo>
                  <a:lnTo>
                    <a:pt x="439762" y="88612"/>
                  </a:lnTo>
                  <a:lnTo>
                    <a:pt x="464340" y="123387"/>
                  </a:lnTo>
                  <a:lnTo>
                    <a:pt x="482765" y="162207"/>
                  </a:lnTo>
                  <a:lnTo>
                    <a:pt x="494335" y="204370"/>
                  </a:lnTo>
                  <a:lnTo>
                    <a:pt x="498348" y="249174"/>
                  </a:lnTo>
                  <a:lnTo>
                    <a:pt x="494335" y="293977"/>
                  </a:lnTo>
                  <a:lnTo>
                    <a:pt x="482765" y="336140"/>
                  </a:lnTo>
                  <a:lnTo>
                    <a:pt x="464340" y="374960"/>
                  </a:lnTo>
                  <a:lnTo>
                    <a:pt x="439762" y="409735"/>
                  </a:lnTo>
                  <a:lnTo>
                    <a:pt x="409735" y="439762"/>
                  </a:lnTo>
                  <a:lnTo>
                    <a:pt x="374960" y="464340"/>
                  </a:lnTo>
                  <a:lnTo>
                    <a:pt x="336140" y="482765"/>
                  </a:lnTo>
                  <a:lnTo>
                    <a:pt x="293977" y="494335"/>
                  </a:lnTo>
                  <a:lnTo>
                    <a:pt x="249174" y="498348"/>
                  </a:lnTo>
                  <a:lnTo>
                    <a:pt x="204370" y="494335"/>
                  </a:lnTo>
                  <a:lnTo>
                    <a:pt x="162207" y="482765"/>
                  </a:lnTo>
                  <a:lnTo>
                    <a:pt x="123387" y="464340"/>
                  </a:lnTo>
                  <a:lnTo>
                    <a:pt x="88612" y="439762"/>
                  </a:lnTo>
                  <a:lnTo>
                    <a:pt x="58585" y="409735"/>
                  </a:lnTo>
                  <a:lnTo>
                    <a:pt x="34007" y="374960"/>
                  </a:lnTo>
                  <a:lnTo>
                    <a:pt x="15582" y="336140"/>
                  </a:lnTo>
                  <a:lnTo>
                    <a:pt x="4012" y="293977"/>
                  </a:lnTo>
                  <a:lnTo>
                    <a:pt x="0" y="249174"/>
                  </a:lnTo>
                  <a:close/>
                </a:path>
              </a:pathLst>
            </a:custGeom>
            <a:ln w="19050">
              <a:solidFill>
                <a:srgbClr val="0092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8" name="object 18"/>
          <p:cNvGrpSpPr/>
          <p:nvPr/>
        </p:nvGrpSpPr>
        <p:grpSpPr>
          <a:xfrm>
            <a:off x="3276980" y="2947797"/>
            <a:ext cx="5664200" cy="517525"/>
            <a:chOff x="3276980" y="2947797"/>
            <a:chExt cx="5664200" cy="517525"/>
          </a:xfrm>
        </p:grpSpPr>
        <p:sp>
          <p:nvSpPr>
            <p:cNvPr id="19" name="object 19"/>
            <p:cNvSpPr/>
            <p:nvPr/>
          </p:nvSpPr>
          <p:spPr>
            <a:xfrm>
              <a:off x="3534917" y="2957322"/>
              <a:ext cx="5396865" cy="498475"/>
            </a:xfrm>
            <a:custGeom>
              <a:avLst/>
              <a:gdLst/>
              <a:ahLst/>
              <a:cxnLst/>
              <a:rect l="l" t="t" r="r" b="b"/>
              <a:pathLst>
                <a:path w="5396865" h="498475">
                  <a:moveTo>
                    <a:pt x="5396484" y="498348"/>
                  </a:moveTo>
                  <a:lnTo>
                    <a:pt x="249174" y="498348"/>
                  </a:lnTo>
                  <a:lnTo>
                    <a:pt x="0" y="249174"/>
                  </a:lnTo>
                  <a:lnTo>
                    <a:pt x="249174" y="0"/>
                  </a:lnTo>
                  <a:lnTo>
                    <a:pt x="5396484" y="0"/>
                  </a:lnTo>
                  <a:lnTo>
                    <a:pt x="5396484" y="498348"/>
                  </a:lnTo>
                  <a:close/>
                </a:path>
              </a:pathLst>
            </a:custGeom>
            <a:ln w="19050">
              <a:solidFill>
                <a:srgbClr val="0092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286505" y="2957322"/>
              <a:ext cx="498475" cy="498475"/>
            </a:xfrm>
            <a:custGeom>
              <a:avLst/>
              <a:gdLst/>
              <a:ahLst/>
              <a:cxnLst/>
              <a:rect l="l" t="t" r="r" b="b"/>
              <a:pathLst>
                <a:path w="498475" h="498475">
                  <a:moveTo>
                    <a:pt x="249174" y="0"/>
                  </a:moveTo>
                  <a:lnTo>
                    <a:pt x="204370" y="4012"/>
                  </a:lnTo>
                  <a:lnTo>
                    <a:pt x="162207" y="15582"/>
                  </a:lnTo>
                  <a:lnTo>
                    <a:pt x="123387" y="34007"/>
                  </a:lnTo>
                  <a:lnTo>
                    <a:pt x="88612" y="58585"/>
                  </a:lnTo>
                  <a:lnTo>
                    <a:pt x="58585" y="88612"/>
                  </a:lnTo>
                  <a:lnTo>
                    <a:pt x="34007" y="123387"/>
                  </a:lnTo>
                  <a:lnTo>
                    <a:pt x="15582" y="162207"/>
                  </a:lnTo>
                  <a:lnTo>
                    <a:pt x="4012" y="204370"/>
                  </a:lnTo>
                  <a:lnTo>
                    <a:pt x="0" y="249174"/>
                  </a:lnTo>
                  <a:lnTo>
                    <a:pt x="4012" y="293977"/>
                  </a:lnTo>
                  <a:lnTo>
                    <a:pt x="15582" y="336140"/>
                  </a:lnTo>
                  <a:lnTo>
                    <a:pt x="34007" y="374960"/>
                  </a:lnTo>
                  <a:lnTo>
                    <a:pt x="58585" y="409735"/>
                  </a:lnTo>
                  <a:lnTo>
                    <a:pt x="88612" y="439762"/>
                  </a:lnTo>
                  <a:lnTo>
                    <a:pt x="123387" y="464340"/>
                  </a:lnTo>
                  <a:lnTo>
                    <a:pt x="162207" y="482765"/>
                  </a:lnTo>
                  <a:lnTo>
                    <a:pt x="204370" y="494335"/>
                  </a:lnTo>
                  <a:lnTo>
                    <a:pt x="249174" y="498348"/>
                  </a:lnTo>
                  <a:lnTo>
                    <a:pt x="293977" y="494335"/>
                  </a:lnTo>
                  <a:lnTo>
                    <a:pt x="336140" y="482765"/>
                  </a:lnTo>
                  <a:lnTo>
                    <a:pt x="374960" y="464340"/>
                  </a:lnTo>
                  <a:lnTo>
                    <a:pt x="409735" y="439762"/>
                  </a:lnTo>
                  <a:lnTo>
                    <a:pt x="439762" y="409735"/>
                  </a:lnTo>
                  <a:lnTo>
                    <a:pt x="464340" y="374960"/>
                  </a:lnTo>
                  <a:lnTo>
                    <a:pt x="482765" y="336140"/>
                  </a:lnTo>
                  <a:lnTo>
                    <a:pt x="494335" y="293977"/>
                  </a:lnTo>
                  <a:lnTo>
                    <a:pt x="498348" y="249174"/>
                  </a:lnTo>
                  <a:lnTo>
                    <a:pt x="494335" y="204370"/>
                  </a:lnTo>
                  <a:lnTo>
                    <a:pt x="482765" y="162207"/>
                  </a:lnTo>
                  <a:lnTo>
                    <a:pt x="464340" y="123387"/>
                  </a:lnTo>
                  <a:lnTo>
                    <a:pt x="439762" y="88612"/>
                  </a:lnTo>
                  <a:lnTo>
                    <a:pt x="409735" y="58585"/>
                  </a:lnTo>
                  <a:lnTo>
                    <a:pt x="374960" y="34007"/>
                  </a:lnTo>
                  <a:lnTo>
                    <a:pt x="336140" y="15582"/>
                  </a:lnTo>
                  <a:lnTo>
                    <a:pt x="293977" y="4012"/>
                  </a:lnTo>
                  <a:lnTo>
                    <a:pt x="249174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286505" y="2957322"/>
              <a:ext cx="498475" cy="498475"/>
            </a:xfrm>
            <a:custGeom>
              <a:avLst/>
              <a:gdLst/>
              <a:ahLst/>
              <a:cxnLst/>
              <a:rect l="l" t="t" r="r" b="b"/>
              <a:pathLst>
                <a:path w="498475" h="498475">
                  <a:moveTo>
                    <a:pt x="0" y="249174"/>
                  </a:moveTo>
                  <a:lnTo>
                    <a:pt x="4012" y="204370"/>
                  </a:lnTo>
                  <a:lnTo>
                    <a:pt x="15582" y="162207"/>
                  </a:lnTo>
                  <a:lnTo>
                    <a:pt x="34007" y="123387"/>
                  </a:lnTo>
                  <a:lnTo>
                    <a:pt x="58585" y="88612"/>
                  </a:lnTo>
                  <a:lnTo>
                    <a:pt x="88612" y="58585"/>
                  </a:lnTo>
                  <a:lnTo>
                    <a:pt x="123387" y="34007"/>
                  </a:lnTo>
                  <a:lnTo>
                    <a:pt x="162207" y="15582"/>
                  </a:lnTo>
                  <a:lnTo>
                    <a:pt x="204370" y="4012"/>
                  </a:lnTo>
                  <a:lnTo>
                    <a:pt x="249174" y="0"/>
                  </a:lnTo>
                  <a:lnTo>
                    <a:pt x="293977" y="4012"/>
                  </a:lnTo>
                  <a:lnTo>
                    <a:pt x="336140" y="15582"/>
                  </a:lnTo>
                  <a:lnTo>
                    <a:pt x="374960" y="34007"/>
                  </a:lnTo>
                  <a:lnTo>
                    <a:pt x="409735" y="58585"/>
                  </a:lnTo>
                  <a:lnTo>
                    <a:pt x="439762" y="88612"/>
                  </a:lnTo>
                  <a:lnTo>
                    <a:pt x="464340" y="123387"/>
                  </a:lnTo>
                  <a:lnTo>
                    <a:pt x="482765" y="162207"/>
                  </a:lnTo>
                  <a:lnTo>
                    <a:pt x="494335" y="204370"/>
                  </a:lnTo>
                  <a:lnTo>
                    <a:pt x="498348" y="249174"/>
                  </a:lnTo>
                  <a:lnTo>
                    <a:pt x="494335" y="293977"/>
                  </a:lnTo>
                  <a:lnTo>
                    <a:pt x="482765" y="336140"/>
                  </a:lnTo>
                  <a:lnTo>
                    <a:pt x="464340" y="374960"/>
                  </a:lnTo>
                  <a:lnTo>
                    <a:pt x="439762" y="409735"/>
                  </a:lnTo>
                  <a:lnTo>
                    <a:pt x="409735" y="439762"/>
                  </a:lnTo>
                  <a:lnTo>
                    <a:pt x="374960" y="464340"/>
                  </a:lnTo>
                  <a:lnTo>
                    <a:pt x="336140" y="482765"/>
                  </a:lnTo>
                  <a:lnTo>
                    <a:pt x="293977" y="494335"/>
                  </a:lnTo>
                  <a:lnTo>
                    <a:pt x="249174" y="498348"/>
                  </a:lnTo>
                  <a:lnTo>
                    <a:pt x="204370" y="494335"/>
                  </a:lnTo>
                  <a:lnTo>
                    <a:pt x="162207" y="482765"/>
                  </a:lnTo>
                  <a:lnTo>
                    <a:pt x="123387" y="464340"/>
                  </a:lnTo>
                  <a:lnTo>
                    <a:pt x="88612" y="439762"/>
                  </a:lnTo>
                  <a:lnTo>
                    <a:pt x="58585" y="409735"/>
                  </a:lnTo>
                  <a:lnTo>
                    <a:pt x="34007" y="374960"/>
                  </a:lnTo>
                  <a:lnTo>
                    <a:pt x="15582" y="336140"/>
                  </a:lnTo>
                  <a:lnTo>
                    <a:pt x="4012" y="293977"/>
                  </a:lnTo>
                  <a:lnTo>
                    <a:pt x="0" y="249174"/>
                  </a:lnTo>
                  <a:close/>
                </a:path>
              </a:pathLst>
            </a:custGeom>
            <a:ln w="19050">
              <a:solidFill>
                <a:srgbClr val="0092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2" name="object 22"/>
          <p:cNvGrpSpPr/>
          <p:nvPr/>
        </p:nvGrpSpPr>
        <p:grpSpPr>
          <a:xfrm>
            <a:off x="3276980" y="3595496"/>
            <a:ext cx="5664200" cy="517525"/>
            <a:chOff x="3276980" y="3595496"/>
            <a:chExt cx="5664200" cy="517525"/>
          </a:xfrm>
        </p:grpSpPr>
        <p:sp>
          <p:nvSpPr>
            <p:cNvPr id="23" name="object 23"/>
            <p:cNvSpPr/>
            <p:nvPr/>
          </p:nvSpPr>
          <p:spPr>
            <a:xfrm>
              <a:off x="3534917" y="3605021"/>
              <a:ext cx="5396865" cy="498475"/>
            </a:xfrm>
            <a:custGeom>
              <a:avLst/>
              <a:gdLst/>
              <a:ahLst/>
              <a:cxnLst/>
              <a:rect l="l" t="t" r="r" b="b"/>
              <a:pathLst>
                <a:path w="5396865" h="498475">
                  <a:moveTo>
                    <a:pt x="5396484" y="498347"/>
                  </a:moveTo>
                  <a:lnTo>
                    <a:pt x="249174" y="498347"/>
                  </a:lnTo>
                  <a:lnTo>
                    <a:pt x="0" y="249173"/>
                  </a:lnTo>
                  <a:lnTo>
                    <a:pt x="249174" y="0"/>
                  </a:lnTo>
                  <a:lnTo>
                    <a:pt x="5396484" y="0"/>
                  </a:lnTo>
                  <a:lnTo>
                    <a:pt x="5396484" y="498347"/>
                  </a:lnTo>
                  <a:close/>
                </a:path>
              </a:pathLst>
            </a:custGeom>
            <a:ln w="19050">
              <a:solidFill>
                <a:srgbClr val="0092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286505" y="3605021"/>
              <a:ext cx="498475" cy="498475"/>
            </a:xfrm>
            <a:custGeom>
              <a:avLst/>
              <a:gdLst/>
              <a:ahLst/>
              <a:cxnLst/>
              <a:rect l="l" t="t" r="r" b="b"/>
              <a:pathLst>
                <a:path w="498475" h="498475">
                  <a:moveTo>
                    <a:pt x="249174" y="0"/>
                  </a:moveTo>
                  <a:lnTo>
                    <a:pt x="204370" y="4012"/>
                  </a:lnTo>
                  <a:lnTo>
                    <a:pt x="162207" y="15582"/>
                  </a:lnTo>
                  <a:lnTo>
                    <a:pt x="123387" y="34007"/>
                  </a:lnTo>
                  <a:lnTo>
                    <a:pt x="88612" y="58585"/>
                  </a:lnTo>
                  <a:lnTo>
                    <a:pt x="58585" y="88612"/>
                  </a:lnTo>
                  <a:lnTo>
                    <a:pt x="34007" y="123387"/>
                  </a:lnTo>
                  <a:lnTo>
                    <a:pt x="15582" y="162207"/>
                  </a:lnTo>
                  <a:lnTo>
                    <a:pt x="4012" y="204370"/>
                  </a:lnTo>
                  <a:lnTo>
                    <a:pt x="0" y="249173"/>
                  </a:lnTo>
                  <a:lnTo>
                    <a:pt x="4012" y="293977"/>
                  </a:lnTo>
                  <a:lnTo>
                    <a:pt x="15582" y="336140"/>
                  </a:lnTo>
                  <a:lnTo>
                    <a:pt x="34007" y="374960"/>
                  </a:lnTo>
                  <a:lnTo>
                    <a:pt x="58585" y="409735"/>
                  </a:lnTo>
                  <a:lnTo>
                    <a:pt x="88612" y="439762"/>
                  </a:lnTo>
                  <a:lnTo>
                    <a:pt x="123387" y="464340"/>
                  </a:lnTo>
                  <a:lnTo>
                    <a:pt x="162207" y="482765"/>
                  </a:lnTo>
                  <a:lnTo>
                    <a:pt x="204370" y="494335"/>
                  </a:lnTo>
                  <a:lnTo>
                    <a:pt x="249174" y="498347"/>
                  </a:lnTo>
                  <a:lnTo>
                    <a:pt x="293977" y="494335"/>
                  </a:lnTo>
                  <a:lnTo>
                    <a:pt x="336140" y="482765"/>
                  </a:lnTo>
                  <a:lnTo>
                    <a:pt x="374960" y="464340"/>
                  </a:lnTo>
                  <a:lnTo>
                    <a:pt x="409735" y="439762"/>
                  </a:lnTo>
                  <a:lnTo>
                    <a:pt x="439762" y="409735"/>
                  </a:lnTo>
                  <a:lnTo>
                    <a:pt x="464340" y="374960"/>
                  </a:lnTo>
                  <a:lnTo>
                    <a:pt x="482765" y="336140"/>
                  </a:lnTo>
                  <a:lnTo>
                    <a:pt x="494335" y="293977"/>
                  </a:lnTo>
                  <a:lnTo>
                    <a:pt x="498348" y="249173"/>
                  </a:lnTo>
                  <a:lnTo>
                    <a:pt x="494335" y="204370"/>
                  </a:lnTo>
                  <a:lnTo>
                    <a:pt x="482765" y="162207"/>
                  </a:lnTo>
                  <a:lnTo>
                    <a:pt x="464340" y="123387"/>
                  </a:lnTo>
                  <a:lnTo>
                    <a:pt x="439762" y="88612"/>
                  </a:lnTo>
                  <a:lnTo>
                    <a:pt x="409735" y="58585"/>
                  </a:lnTo>
                  <a:lnTo>
                    <a:pt x="374960" y="34007"/>
                  </a:lnTo>
                  <a:lnTo>
                    <a:pt x="336140" y="15582"/>
                  </a:lnTo>
                  <a:lnTo>
                    <a:pt x="293977" y="4012"/>
                  </a:lnTo>
                  <a:lnTo>
                    <a:pt x="249174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286505" y="3605021"/>
              <a:ext cx="498475" cy="498475"/>
            </a:xfrm>
            <a:custGeom>
              <a:avLst/>
              <a:gdLst/>
              <a:ahLst/>
              <a:cxnLst/>
              <a:rect l="l" t="t" r="r" b="b"/>
              <a:pathLst>
                <a:path w="498475" h="498475">
                  <a:moveTo>
                    <a:pt x="0" y="249173"/>
                  </a:moveTo>
                  <a:lnTo>
                    <a:pt x="4012" y="204370"/>
                  </a:lnTo>
                  <a:lnTo>
                    <a:pt x="15582" y="162207"/>
                  </a:lnTo>
                  <a:lnTo>
                    <a:pt x="34007" y="123387"/>
                  </a:lnTo>
                  <a:lnTo>
                    <a:pt x="58585" y="88612"/>
                  </a:lnTo>
                  <a:lnTo>
                    <a:pt x="88612" y="58585"/>
                  </a:lnTo>
                  <a:lnTo>
                    <a:pt x="123387" y="34007"/>
                  </a:lnTo>
                  <a:lnTo>
                    <a:pt x="162207" y="15582"/>
                  </a:lnTo>
                  <a:lnTo>
                    <a:pt x="204370" y="4012"/>
                  </a:lnTo>
                  <a:lnTo>
                    <a:pt x="249174" y="0"/>
                  </a:lnTo>
                  <a:lnTo>
                    <a:pt x="293977" y="4012"/>
                  </a:lnTo>
                  <a:lnTo>
                    <a:pt x="336140" y="15582"/>
                  </a:lnTo>
                  <a:lnTo>
                    <a:pt x="374960" y="34007"/>
                  </a:lnTo>
                  <a:lnTo>
                    <a:pt x="409735" y="58585"/>
                  </a:lnTo>
                  <a:lnTo>
                    <a:pt x="439762" y="88612"/>
                  </a:lnTo>
                  <a:lnTo>
                    <a:pt x="464340" y="123387"/>
                  </a:lnTo>
                  <a:lnTo>
                    <a:pt x="482765" y="162207"/>
                  </a:lnTo>
                  <a:lnTo>
                    <a:pt x="494335" y="204370"/>
                  </a:lnTo>
                  <a:lnTo>
                    <a:pt x="498348" y="249173"/>
                  </a:lnTo>
                  <a:lnTo>
                    <a:pt x="494335" y="293977"/>
                  </a:lnTo>
                  <a:lnTo>
                    <a:pt x="482765" y="336140"/>
                  </a:lnTo>
                  <a:lnTo>
                    <a:pt x="464340" y="374960"/>
                  </a:lnTo>
                  <a:lnTo>
                    <a:pt x="439762" y="409735"/>
                  </a:lnTo>
                  <a:lnTo>
                    <a:pt x="409735" y="439762"/>
                  </a:lnTo>
                  <a:lnTo>
                    <a:pt x="374960" y="464340"/>
                  </a:lnTo>
                  <a:lnTo>
                    <a:pt x="336140" y="482765"/>
                  </a:lnTo>
                  <a:lnTo>
                    <a:pt x="293977" y="494335"/>
                  </a:lnTo>
                  <a:lnTo>
                    <a:pt x="249174" y="498347"/>
                  </a:lnTo>
                  <a:lnTo>
                    <a:pt x="204370" y="494335"/>
                  </a:lnTo>
                  <a:lnTo>
                    <a:pt x="162207" y="482765"/>
                  </a:lnTo>
                  <a:lnTo>
                    <a:pt x="123387" y="464340"/>
                  </a:lnTo>
                  <a:lnTo>
                    <a:pt x="88612" y="439762"/>
                  </a:lnTo>
                  <a:lnTo>
                    <a:pt x="58585" y="409735"/>
                  </a:lnTo>
                  <a:lnTo>
                    <a:pt x="34007" y="374960"/>
                  </a:lnTo>
                  <a:lnTo>
                    <a:pt x="15582" y="336140"/>
                  </a:lnTo>
                  <a:lnTo>
                    <a:pt x="4012" y="293977"/>
                  </a:lnTo>
                  <a:lnTo>
                    <a:pt x="0" y="249173"/>
                  </a:lnTo>
                  <a:close/>
                </a:path>
              </a:pathLst>
            </a:custGeom>
            <a:ln w="19050">
              <a:solidFill>
                <a:srgbClr val="0092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6" name="object 26"/>
          <p:cNvGrpSpPr/>
          <p:nvPr/>
        </p:nvGrpSpPr>
        <p:grpSpPr>
          <a:xfrm>
            <a:off x="3276980" y="4243196"/>
            <a:ext cx="5664200" cy="517525"/>
            <a:chOff x="3276980" y="4243196"/>
            <a:chExt cx="5664200" cy="517525"/>
          </a:xfrm>
        </p:grpSpPr>
        <p:sp>
          <p:nvSpPr>
            <p:cNvPr id="27" name="object 27"/>
            <p:cNvSpPr/>
            <p:nvPr/>
          </p:nvSpPr>
          <p:spPr>
            <a:xfrm>
              <a:off x="3534917" y="4252721"/>
              <a:ext cx="5396865" cy="498475"/>
            </a:xfrm>
            <a:custGeom>
              <a:avLst/>
              <a:gdLst/>
              <a:ahLst/>
              <a:cxnLst/>
              <a:rect l="l" t="t" r="r" b="b"/>
              <a:pathLst>
                <a:path w="5396865" h="498475">
                  <a:moveTo>
                    <a:pt x="5396484" y="498347"/>
                  </a:moveTo>
                  <a:lnTo>
                    <a:pt x="249174" y="498347"/>
                  </a:lnTo>
                  <a:lnTo>
                    <a:pt x="0" y="249173"/>
                  </a:lnTo>
                  <a:lnTo>
                    <a:pt x="249174" y="0"/>
                  </a:lnTo>
                  <a:lnTo>
                    <a:pt x="5396484" y="0"/>
                  </a:lnTo>
                  <a:lnTo>
                    <a:pt x="5396484" y="498347"/>
                  </a:lnTo>
                  <a:close/>
                </a:path>
              </a:pathLst>
            </a:custGeom>
            <a:ln w="19050">
              <a:solidFill>
                <a:srgbClr val="0092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286505" y="4252721"/>
              <a:ext cx="498475" cy="498475"/>
            </a:xfrm>
            <a:custGeom>
              <a:avLst/>
              <a:gdLst/>
              <a:ahLst/>
              <a:cxnLst/>
              <a:rect l="l" t="t" r="r" b="b"/>
              <a:pathLst>
                <a:path w="498475" h="498475">
                  <a:moveTo>
                    <a:pt x="249174" y="0"/>
                  </a:moveTo>
                  <a:lnTo>
                    <a:pt x="204370" y="4012"/>
                  </a:lnTo>
                  <a:lnTo>
                    <a:pt x="162207" y="15582"/>
                  </a:lnTo>
                  <a:lnTo>
                    <a:pt x="123387" y="34007"/>
                  </a:lnTo>
                  <a:lnTo>
                    <a:pt x="88612" y="58585"/>
                  </a:lnTo>
                  <a:lnTo>
                    <a:pt x="58585" y="88612"/>
                  </a:lnTo>
                  <a:lnTo>
                    <a:pt x="34007" y="123387"/>
                  </a:lnTo>
                  <a:lnTo>
                    <a:pt x="15582" y="162207"/>
                  </a:lnTo>
                  <a:lnTo>
                    <a:pt x="4012" y="204370"/>
                  </a:lnTo>
                  <a:lnTo>
                    <a:pt x="0" y="249173"/>
                  </a:lnTo>
                  <a:lnTo>
                    <a:pt x="4012" y="293977"/>
                  </a:lnTo>
                  <a:lnTo>
                    <a:pt x="15582" y="336140"/>
                  </a:lnTo>
                  <a:lnTo>
                    <a:pt x="34007" y="374960"/>
                  </a:lnTo>
                  <a:lnTo>
                    <a:pt x="58585" y="409735"/>
                  </a:lnTo>
                  <a:lnTo>
                    <a:pt x="88612" y="439762"/>
                  </a:lnTo>
                  <a:lnTo>
                    <a:pt x="123387" y="464340"/>
                  </a:lnTo>
                  <a:lnTo>
                    <a:pt x="162207" y="482765"/>
                  </a:lnTo>
                  <a:lnTo>
                    <a:pt x="204370" y="494335"/>
                  </a:lnTo>
                  <a:lnTo>
                    <a:pt x="249174" y="498347"/>
                  </a:lnTo>
                  <a:lnTo>
                    <a:pt x="293977" y="494335"/>
                  </a:lnTo>
                  <a:lnTo>
                    <a:pt x="336140" y="482765"/>
                  </a:lnTo>
                  <a:lnTo>
                    <a:pt x="374960" y="464340"/>
                  </a:lnTo>
                  <a:lnTo>
                    <a:pt x="409735" y="439762"/>
                  </a:lnTo>
                  <a:lnTo>
                    <a:pt x="439762" y="409735"/>
                  </a:lnTo>
                  <a:lnTo>
                    <a:pt x="464340" y="374960"/>
                  </a:lnTo>
                  <a:lnTo>
                    <a:pt x="482765" y="336140"/>
                  </a:lnTo>
                  <a:lnTo>
                    <a:pt x="494335" y="293977"/>
                  </a:lnTo>
                  <a:lnTo>
                    <a:pt x="498348" y="249173"/>
                  </a:lnTo>
                  <a:lnTo>
                    <a:pt x="494335" y="204370"/>
                  </a:lnTo>
                  <a:lnTo>
                    <a:pt x="482765" y="162207"/>
                  </a:lnTo>
                  <a:lnTo>
                    <a:pt x="464340" y="123387"/>
                  </a:lnTo>
                  <a:lnTo>
                    <a:pt x="439762" y="88612"/>
                  </a:lnTo>
                  <a:lnTo>
                    <a:pt x="409735" y="58585"/>
                  </a:lnTo>
                  <a:lnTo>
                    <a:pt x="374960" y="34007"/>
                  </a:lnTo>
                  <a:lnTo>
                    <a:pt x="336140" y="15582"/>
                  </a:lnTo>
                  <a:lnTo>
                    <a:pt x="293977" y="4012"/>
                  </a:lnTo>
                  <a:lnTo>
                    <a:pt x="249174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286505" y="4252721"/>
              <a:ext cx="498475" cy="498475"/>
            </a:xfrm>
            <a:custGeom>
              <a:avLst/>
              <a:gdLst/>
              <a:ahLst/>
              <a:cxnLst/>
              <a:rect l="l" t="t" r="r" b="b"/>
              <a:pathLst>
                <a:path w="498475" h="498475">
                  <a:moveTo>
                    <a:pt x="0" y="249173"/>
                  </a:moveTo>
                  <a:lnTo>
                    <a:pt x="4012" y="204370"/>
                  </a:lnTo>
                  <a:lnTo>
                    <a:pt x="15582" y="162207"/>
                  </a:lnTo>
                  <a:lnTo>
                    <a:pt x="34007" y="123387"/>
                  </a:lnTo>
                  <a:lnTo>
                    <a:pt x="58585" y="88612"/>
                  </a:lnTo>
                  <a:lnTo>
                    <a:pt x="88612" y="58585"/>
                  </a:lnTo>
                  <a:lnTo>
                    <a:pt x="123387" y="34007"/>
                  </a:lnTo>
                  <a:lnTo>
                    <a:pt x="162207" y="15582"/>
                  </a:lnTo>
                  <a:lnTo>
                    <a:pt x="204370" y="4012"/>
                  </a:lnTo>
                  <a:lnTo>
                    <a:pt x="249174" y="0"/>
                  </a:lnTo>
                  <a:lnTo>
                    <a:pt x="293977" y="4012"/>
                  </a:lnTo>
                  <a:lnTo>
                    <a:pt x="336140" y="15582"/>
                  </a:lnTo>
                  <a:lnTo>
                    <a:pt x="374960" y="34007"/>
                  </a:lnTo>
                  <a:lnTo>
                    <a:pt x="409735" y="58585"/>
                  </a:lnTo>
                  <a:lnTo>
                    <a:pt x="439762" y="88612"/>
                  </a:lnTo>
                  <a:lnTo>
                    <a:pt x="464340" y="123387"/>
                  </a:lnTo>
                  <a:lnTo>
                    <a:pt x="482765" y="162207"/>
                  </a:lnTo>
                  <a:lnTo>
                    <a:pt x="494335" y="204370"/>
                  </a:lnTo>
                  <a:lnTo>
                    <a:pt x="498348" y="249173"/>
                  </a:lnTo>
                  <a:lnTo>
                    <a:pt x="494335" y="293977"/>
                  </a:lnTo>
                  <a:lnTo>
                    <a:pt x="482765" y="336140"/>
                  </a:lnTo>
                  <a:lnTo>
                    <a:pt x="464340" y="374960"/>
                  </a:lnTo>
                  <a:lnTo>
                    <a:pt x="439762" y="409735"/>
                  </a:lnTo>
                  <a:lnTo>
                    <a:pt x="409735" y="439762"/>
                  </a:lnTo>
                  <a:lnTo>
                    <a:pt x="374960" y="464340"/>
                  </a:lnTo>
                  <a:lnTo>
                    <a:pt x="336140" y="482765"/>
                  </a:lnTo>
                  <a:lnTo>
                    <a:pt x="293977" y="494335"/>
                  </a:lnTo>
                  <a:lnTo>
                    <a:pt x="249174" y="498347"/>
                  </a:lnTo>
                  <a:lnTo>
                    <a:pt x="204370" y="494335"/>
                  </a:lnTo>
                  <a:lnTo>
                    <a:pt x="162207" y="482765"/>
                  </a:lnTo>
                  <a:lnTo>
                    <a:pt x="123387" y="464340"/>
                  </a:lnTo>
                  <a:lnTo>
                    <a:pt x="88612" y="439762"/>
                  </a:lnTo>
                  <a:lnTo>
                    <a:pt x="58585" y="409735"/>
                  </a:lnTo>
                  <a:lnTo>
                    <a:pt x="34007" y="374960"/>
                  </a:lnTo>
                  <a:lnTo>
                    <a:pt x="15582" y="336140"/>
                  </a:lnTo>
                  <a:lnTo>
                    <a:pt x="4012" y="293977"/>
                  </a:lnTo>
                  <a:lnTo>
                    <a:pt x="0" y="249173"/>
                  </a:lnTo>
                  <a:close/>
                </a:path>
              </a:pathLst>
            </a:custGeom>
            <a:ln w="19050">
              <a:solidFill>
                <a:srgbClr val="0092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0" name="object 30"/>
          <p:cNvGrpSpPr/>
          <p:nvPr/>
        </p:nvGrpSpPr>
        <p:grpSpPr>
          <a:xfrm>
            <a:off x="3276980" y="4889372"/>
            <a:ext cx="5664200" cy="517525"/>
            <a:chOff x="3276980" y="4889372"/>
            <a:chExt cx="5664200" cy="517525"/>
          </a:xfrm>
        </p:grpSpPr>
        <p:sp>
          <p:nvSpPr>
            <p:cNvPr id="31" name="object 31"/>
            <p:cNvSpPr/>
            <p:nvPr/>
          </p:nvSpPr>
          <p:spPr>
            <a:xfrm>
              <a:off x="3534917" y="4898897"/>
              <a:ext cx="5396865" cy="498475"/>
            </a:xfrm>
            <a:custGeom>
              <a:avLst/>
              <a:gdLst/>
              <a:ahLst/>
              <a:cxnLst/>
              <a:rect l="l" t="t" r="r" b="b"/>
              <a:pathLst>
                <a:path w="5396865" h="498475">
                  <a:moveTo>
                    <a:pt x="5396484" y="498347"/>
                  </a:moveTo>
                  <a:lnTo>
                    <a:pt x="249174" y="498347"/>
                  </a:lnTo>
                  <a:lnTo>
                    <a:pt x="0" y="249174"/>
                  </a:lnTo>
                  <a:lnTo>
                    <a:pt x="249174" y="0"/>
                  </a:lnTo>
                  <a:lnTo>
                    <a:pt x="5396484" y="0"/>
                  </a:lnTo>
                  <a:lnTo>
                    <a:pt x="5396484" y="498347"/>
                  </a:lnTo>
                  <a:close/>
                </a:path>
              </a:pathLst>
            </a:custGeom>
            <a:ln w="19050">
              <a:solidFill>
                <a:srgbClr val="0092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3286505" y="4898897"/>
              <a:ext cx="498475" cy="498475"/>
            </a:xfrm>
            <a:custGeom>
              <a:avLst/>
              <a:gdLst/>
              <a:ahLst/>
              <a:cxnLst/>
              <a:rect l="l" t="t" r="r" b="b"/>
              <a:pathLst>
                <a:path w="498475" h="498475">
                  <a:moveTo>
                    <a:pt x="249174" y="0"/>
                  </a:moveTo>
                  <a:lnTo>
                    <a:pt x="204370" y="4012"/>
                  </a:lnTo>
                  <a:lnTo>
                    <a:pt x="162207" y="15582"/>
                  </a:lnTo>
                  <a:lnTo>
                    <a:pt x="123387" y="34007"/>
                  </a:lnTo>
                  <a:lnTo>
                    <a:pt x="88612" y="58585"/>
                  </a:lnTo>
                  <a:lnTo>
                    <a:pt x="58585" y="88612"/>
                  </a:lnTo>
                  <a:lnTo>
                    <a:pt x="34007" y="123387"/>
                  </a:lnTo>
                  <a:lnTo>
                    <a:pt x="15582" y="162207"/>
                  </a:lnTo>
                  <a:lnTo>
                    <a:pt x="4012" y="204370"/>
                  </a:lnTo>
                  <a:lnTo>
                    <a:pt x="0" y="249174"/>
                  </a:lnTo>
                  <a:lnTo>
                    <a:pt x="4012" y="293977"/>
                  </a:lnTo>
                  <a:lnTo>
                    <a:pt x="15582" y="336140"/>
                  </a:lnTo>
                  <a:lnTo>
                    <a:pt x="34007" y="374960"/>
                  </a:lnTo>
                  <a:lnTo>
                    <a:pt x="58585" y="409735"/>
                  </a:lnTo>
                  <a:lnTo>
                    <a:pt x="88612" y="439762"/>
                  </a:lnTo>
                  <a:lnTo>
                    <a:pt x="123387" y="464340"/>
                  </a:lnTo>
                  <a:lnTo>
                    <a:pt x="162207" y="482765"/>
                  </a:lnTo>
                  <a:lnTo>
                    <a:pt x="204370" y="494335"/>
                  </a:lnTo>
                  <a:lnTo>
                    <a:pt x="249174" y="498347"/>
                  </a:lnTo>
                  <a:lnTo>
                    <a:pt x="293977" y="494335"/>
                  </a:lnTo>
                  <a:lnTo>
                    <a:pt x="336140" y="482765"/>
                  </a:lnTo>
                  <a:lnTo>
                    <a:pt x="374960" y="464340"/>
                  </a:lnTo>
                  <a:lnTo>
                    <a:pt x="409735" y="439762"/>
                  </a:lnTo>
                  <a:lnTo>
                    <a:pt x="439762" y="409735"/>
                  </a:lnTo>
                  <a:lnTo>
                    <a:pt x="464340" y="374960"/>
                  </a:lnTo>
                  <a:lnTo>
                    <a:pt x="482765" y="336140"/>
                  </a:lnTo>
                  <a:lnTo>
                    <a:pt x="494335" y="293977"/>
                  </a:lnTo>
                  <a:lnTo>
                    <a:pt x="498348" y="249174"/>
                  </a:lnTo>
                  <a:lnTo>
                    <a:pt x="494335" y="204370"/>
                  </a:lnTo>
                  <a:lnTo>
                    <a:pt x="482765" y="162207"/>
                  </a:lnTo>
                  <a:lnTo>
                    <a:pt x="464340" y="123387"/>
                  </a:lnTo>
                  <a:lnTo>
                    <a:pt x="439762" y="88612"/>
                  </a:lnTo>
                  <a:lnTo>
                    <a:pt x="409735" y="58585"/>
                  </a:lnTo>
                  <a:lnTo>
                    <a:pt x="374960" y="34007"/>
                  </a:lnTo>
                  <a:lnTo>
                    <a:pt x="336140" y="15582"/>
                  </a:lnTo>
                  <a:lnTo>
                    <a:pt x="293977" y="4012"/>
                  </a:lnTo>
                  <a:lnTo>
                    <a:pt x="249174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3286505" y="4898897"/>
              <a:ext cx="498475" cy="498475"/>
            </a:xfrm>
            <a:custGeom>
              <a:avLst/>
              <a:gdLst/>
              <a:ahLst/>
              <a:cxnLst/>
              <a:rect l="l" t="t" r="r" b="b"/>
              <a:pathLst>
                <a:path w="498475" h="498475">
                  <a:moveTo>
                    <a:pt x="0" y="249174"/>
                  </a:moveTo>
                  <a:lnTo>
                    <a:pt x="4012" y="204370"/>
                  </a:lnTo>
                  <a:lnTo>
                    <a:pt x="15582" y="162207"/>
                  </a:lnTo>
                  <a:lnTo>
                    <a:pt x="34007" y="123387"/>
                  </a:lnTo>
                  <a:lnTo>
                    <a:pt x="58585" y="88612"/>
                  </a:lnTo>
                  <a:lnTo>
                    <a:pt x="88612" y="58585"/>
                  </a:lnTo>
                  <a:lnTo>
                    <a:pt x="123387" y="34007"/>
                  </a:lnTo>
                  <a:lnTo>
                    <a:pt x="162207" y="15582"/>
                  </a:lnTo>
                  <a:lnTo>
                    <a:pt x="204370" y="4012"/>
                  </a:lnTo>
                  <a:lnTo>
                    <a:pt x="249174" y="0"/>
                  </a:lnTo>
                  <a:lnTo>
                    <a:pt x="293977" y="4012"/>
                  </a:lnTo>
                  <a:lnTo>
                    <a:pt x="336140" y="15582"/>
                  </a:lnTo>
                  <a:lnTo>
                    <a:pt x="374960" y="34007"/>
                  </a:lnTo>
                  <a:lnTo>
                    <a:pt x="409735" y="58585"/>
                  </a:lnTo>
                  <a:lnTo>
                    <a:pt x="439762" y="88612"/>
                  </a:lnTo>
                  <a:lnTo>
                    <a:pt x="464340" y="123387"/>
                  </a:lnTo>
                  <a:lnTo>
                    <a:pt x="482765" y="162207"/>
                  </a:lnTo>
                  <a:lnTo>
                    <a:pt x="494335" y="204370"/>
                  </a:lnTo>
                  <a:lnTo>
                    <a:pt x="498348" y="249174"/>
                  </a:lnTo>
                  <a:lnTo>
                    <a:pt x="494335" y="293977"/>
                  </a:lnTo>
                  <a:lnTo>
                    <a:pt x="482765" y="336140"/>
                  </a:lnTo>
                  <a:lnTo>
                    <a:pt x="464340" y="374960"/>
                  </a:lnTo>
                  <a:lnTo>
                    <a:pt x="439762" y="409735"/>
                  </a:lnTo>
                  <a:lnTo>
                    <a:pt x="409735" y="439762"/>
                  </a:lnTo>
                  <a:lnTo>
                    <a:pt x="374960" y="464340"/>
                  </a:lnTo>
                  <a:lnTo>
                    <a:pt x="336140" y="482765"/>
                  </a:lnTo>
                  <a:lnTo>
                    <a:pt x="293977" y="494335"/>
                  </a:lnTo>
                  <a:lnTo>
                    <a:pt x="249174" y="498347"/>
                  </a:lnTo>
                  <a:lnTo>
                    <a:pt x="204370" y="494335"/>
                  </a:lnTo>
                  <a:lnTo>
                    <a:pt x="162207" y="482765"/>
                  </a:lnTo>
                  <a:lnTo>
                    <a:pt x="123387" y="464340"/>
                  </a:lnTo>
                  <a:lnTo>
                    <a:pt x="88612" y="439762"/>
                  </a:lnTo>
                  <a:lnTo>
                    <a:pt x="58585" y="409735"/>
                  </a:lnTo>
                  <a:lnTo>
                    <a:pt x="34007" y="374960"/>
                  </a:lnTo>
                  <a:lnTo>
                    <a:pt x="15582" y="336140"/>
                  </a:lnTo>
                  <a:lnTo>
                    <a:pt x="4012" y="293977"/>
                  </a:lnTo>
                  <a:lnTo>
                    <a:pt x="0" y="249174"/>
                  </a:lnTo>
                  <a:close/>
                </a:path>
              </a:pathLst>
            </a:custGeom>
            <a:ln w="19049">
              <a:solidFill>
                <a:srgbClr val="0092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4" name="object 34"/>
          <p:cNvGrpSpPr/>
          <p:nvPr/>
        </p:nvGrpSpPr>
        <p:grpSpPr>
          <a:xfrm>
            <a:off x="3276980" y="5537072"/>
            <a:ext cx="5664200" cy="517525"/>
            <a:chOff x="3276980" y="5537072"/>
            <a:chExt cx="5664200" cy="517525"/>
          </a:xfrm>
        </p:grpSpPr>
        <p:sp>
          <p:nvSpPr>
            <p:cNvPr id="35" name="object 35"/>
            <p:cNvSpPr/>
            <p:nvPr/>
          </p:nvSpPr>
          <p:spPr>
            <a:xfrm>
              <a:off x="3534917" y="5546597"/>
              <a:ext cx="5396865" cy="498475"/>
            </a:xfrm>
            <a:custGeom>
              <a:avLst/>
              <a:gdLst/>
              <a:ahLst/>
              <a:cxnLst/>
              <a:rect l="l" t="t" r="r" b="b"/>
              <a:pathLst>
                <a:path w="5396865" h="498475">
                  <a:moveTo>
                    <a:pt x="5396484" y="498347"/>
                  </a:moveTo>
                  <a:lnTo>
                    <a:pt x="249174" y="498347"/>
                  </a:lnTo>
                  <a:lnTo>
                    <a:pt x="0" y="249173"/>
                  </a:lnTo>
                  <a:lnTo>
                    <a:pt x="249174" y="0"/>
                  </a:lnTo>
                  <a:lnTo>
                    <a:pt x="5396484" y="0"/>
                  </a:lnTo>
                  <a:lnTo>
                    <a:pt x="5396484" y="498347"/>
                  </a:lnTo>
                  <a:close/>
                </a:path>
              </a:pathLst>
            </a:custGeom>
            <a:ln w="19050">
              <a:solidFill>
                <a:srgbClr val="0092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3286505" y="5546597"/>
              <a:ext cx="498475" cy="498475"/>
            </a:xfrm>
            <a:custGeom>
              <a:avLst/>
              <a:gdLst/>
              <a:ahLst/>
              <a:cxnLst/>
              <a:rect l="l" t="t" r="r" b="b"/>
              <a:pathLst>
                <a:path w="498475" h="498475">
                  <a:moveTo>
                    <a:pt x="249174" y="0"/>
                  </a:moveTo>
                  <a:lnTo>
                    <a:pt x="204370" y="4014"/>
                  </a:lnTo>
                  <a:lnTo>
                    <a:pt x="162207" y="15588"/>
                  </a:lnTo>
                  <a:lnTo>
                    <a:pt x="123387" y="34019"/>
                  </a:lnTo>
                  <a:lnTo>
                    <a:pt x="88612" y="58601"/>
                  </a:lnTo>
                  <a:lnTo>
                    <a:pt x="58585" y="88633"/>
                  </a:lnTo>
                  <a:lnTo>
                    <a:pt x="34007" y="123410"/>
                  </a:lnTo>
                  <a:lnTo>
                    <a:pt x="15582" y="162228"/>
                  </a:lnTo>
                  <a:lnTo>
                    <a:pt x="4012" y="204384"/>
                  </a:lnTo>
                  <a:lnTo>
                    <a:pt x="0" y="249173"/>
                  </a:lnTo>
                  <a:lnTo>
                    <a:pt x="4012" y="293963"/>
                  </a:lnTo>
                  <a:lnTo>
                    <a:pt x="15582" y="336119"/>
                  </a:lnTo>
                  <a:lnTo>
                    <a:pt x="34007" y="374937"/>
                  </a:lnTo>
                  <a:lnTo>
                    <a:pt x="58585" y="409714"/>
                  </a:lnTo>
                  <a:lnTo>
                    <a:pt x="88612" y="439746"/>
                  </a:lnTo>
                  <a:lnTo>
                    <a:pt x="123387" y="464328"/>
                  </a:lnTo>
                  <a:lnTo>
                    <a:pt x="162207" y="482759"/>
                  </a:lnTo>
                  <a:lnTo>
                    <a:pt x="204370" y="494333"/>
                  </a:lnTo>
                  <a:lnTo>
                    <a:pt x="249174" y="498347"/>
                  </a:lnTo>
                  <a:lnTo>
                    <a:pt x="293977" y="494333"/>
                  </a:lnTo>
                  <a:lnTo>
                    <a:pt x="336140" y="482759"/>
                  </a:lnTo>
                  <a:lnTo>
                    <a:pt x="374960" y="464328"/>
                  </a:lnTo>
                  <a:lnTo>
                    <a:pt x="409735" y="439746"/>
                  </a:lnTo>
                  <a:lnTo>
                    <a:pt x="439762" y="409714"/>
                  </a:lnTo>
                  <a:lnTo>
                    <a:pt x="464340" y="374937"/>
                  </a:lnTo>
                  <a:lnTo>
                    <a:pt x="482765" y="336119"/>
                  </a:lnTo>
                  <a:lnTo>
                    <a:pt x="494335" y="293963"/>
                  </a:lnTo>
                  <a:lnTo>
                    <a:pt x="498348" y="249173"/>
                  </a:lnTo>
                  <a:lnTo>
                    <a:pt x="494335" y="204384"/>
                  </a:lnTo>
                  <a:lnTo>
                    <a:pt x="482765" y="162228"/>
                  </a:lnTo>
                  <a:lnTo>
                    <a:pt x="464340" y="123410"/>
                  </a:lnTo>
                  <a:lnTo>
                    <a:pt x="439762" y="88633"/>
                  </a:lnTo>
                  <a:lnTo>
                    <a:pt x="409735" y="58601"/>
                  </a:lnTo>
                  <a:lnTo>
                    <a:pt x="374960" y="34019"/>
                  </a:lnTo>
                  <a:lnTo>
                    <a:pt x="336140" y="15588"/>
                  </a:lnTo>
                  <a:lnTo>
                    <a:pt x="293977" y="4014"/>
                  </a:lnTo>
                  <a:lnTo>
                    <a:pt x="249174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3286505" y="5546597"/>
              <a:ext cx="498475" cy="498475"/>
            </a:xfrm>
            <a:custGeom>
              <a:avLst/>
              <a:gdLst/>
              <a:ahLst/>
              <a:cxnLst/>
              <a:rect l="l" t="t" r="r" b="b"/>
              <a:pathLst>
                <a:path w="498475" h="498475">
                  <a:moveTo>
                    <a:pt x="0" y="249173"/>
                  </a:moveTo>
                  <a:lnTo>
                    <a:pt x="4012" y="204384"/>
                  </a:lnTo>
                  <a:lnTo>
                    <a:pt x="15582" y="162228"/>
                  </a:lnTo>
                  <a:lnTo>
                    <a:pt x="34007" y="123410"/>
                  </a:lnTo>
                  <a:lnTo>
                    <a:pt x="58585" y="88633"/>
                  </a:lnTo>
                  <a:lnTo>
                    <a:pt x="88612" y="58601"/>
                  </a:lnTo>
                  <a:lnTo>
                    <a:pt x="123387" y="34019"/>
                  </a:lnTo>
                  <a:lnTo>
                    <a:pt x="162207" y="15588"/>
                  </a:lnTo>
                  <a:lnTo>
                    <a:pt x="204370" y="4014"/>
                  </a:lnTo>
                  <a:lnTo>
                    <a:pt x="249174" y="0"/>
                  </a:lnTo>
                  <a:lnTo>
                    <a:pt x="293977" y="4014"/>
                  </a:lnTo>
                  <a:lnTo>
                    <a:pt x="336140" y="15588"/>
                  </a:lnTo>
                  <a:lnTo>
                    <a:pt x="374960" y="34019"/>
                  </a:lnTo>
                  <a:lnTo>
                    <a:pt x="409735" y="58601"/>
                  </a:lnTo>
                  <a:lnTo>
                    <a:pt x="439762" y="88633"/>
                  </a:lnTo>
                  <a:lnTo>
                    <a:pt x="464340" y="123410"/>
                  </a:lnTo>
                  <a:lnTo>
                    <a:pt x="482765" y="162228"/>
                  </a:lnTo>
                  <a:lnTo>
                    <a:pt x="494335" y="204384"/>
                  </a:lnTo>
                  <a:lnTo>
                    <a:pt x="498348" y="249173"/>
                  </a:lnTo>
                  <a:lnTo>
                    <a:pt x="494335" y="293963"/>
                  </a:lnTo>
                  <a:lnTo>
                    <a:pt x="482765" y="336119"/>
                  </a:lnTo>
                  <a:lnTo>
                    <a:pt x="464340" y="374937"/>
                  </a:lnTo>
                  <a:lnTo>
                    <a:pt x="439762" y="409714"/>
                  </a:lnTo>
                  <a:lnTo>
                    <a:pt x="409735" y="439746"/>
                  </a:lnTo>
                  <a:lnTo>
                    <a:pt x="374960" y="464328"/>
                  </a:lnTo>
                  <a:lnTo>
                    <a:pt x="336140" y="482759"/>
                  </a:lnTo>
                  <a:lnTo>
                    <a:pt x="293977" y="494333"/>
                  </a:lnTo>
                  <a:lnTo>
                    <a:pt x="249174" y="498347"/>
                  </a:lnTo>
                  <a:lnTo>
                    <a:pt x="204370" y="494333"/>
                  </a:lnTo>
                  <a:lnTo>
                    <a:pt x="162207" y="482759"/>
                  </a:lnTo>
                  <a:lnTo>
                    <a:pt x="123387" y="464328"/>
                  </a:lnTo>
                  <a:lnTo>
                    <a:pt x="88612" y="439746"/>
                  </a:lnTo>
                  <a:lnTo>
                    <a:pt x="58585" y="409714"/>
                  </a:lnTo>
                  <a:lnTo>
                    <a:pt x="34007" y="374937"/>
                  </a:lnTo>
                  <a:lnTo>
                    <a:pt x="15582" y="336119"/>
                  </a:lnTo>
                  <a:lnTo>
                    <a:pt x="4012" y="293963"/>
                  </a:lnTo>
                  <a:lnTo>
                    <a:pt x="0" y="249173"/>
                  </a:lnTo>
                  <a:close/>
                </a:path>
              </a:pathLst>
            </a:custGeom>
            <a:ln w="19050">
              <a:solidFill>
                <a:srgbClr val="0092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/>
          <p:nvPr/>
        </p:nvSpPr>
        <p:spPr>
          <a:xfrm>
            <a:off x="3534917" y="6194297"/>
            <a:ext cx="5396865" cy="498475"/>
          </a:xfrm>
          <a:custGeom>
            <a:avLst/>
            <a:gdLst/>
            <a:ahLst/>
            <a:cxnLst/>
            <a:rect l="l" t="t" r="r" b="b"/>
            <a:pathLst>
              <a:path w="5396865" h="498475">
                <a:moveTo>
                  <a:pt x="5396484" y="498347"/>
                </a:moveTo>
                <a:lnTo>
                  <a:pt x="249174" y="498347"/>
                </a:lnTo>
                <a:lnTo>
                  <a:pt x="0" y="249173"/>
                </a:lnTo>
                <a:lnTo>
                  <a:pt x="249174" y="0"/>
                </a:lnTo>
                <a:lnTo>
                  <a:pt x="5396484" y="0"/>
                </a:lnTo>
                <a:lnTo>
                  <a:pt x="5396484" y="498347"/>
                </a:lnTo>
                <a:close/>
              </a:path>
            </a:pathLst>
          </a:custGeom>
          <a:ln w="19050">
            <a:solidFill>
              <a:srgbClr val="0092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40" algn="ctr">
              <a:lnSpc>
                <a:spcPct val="100000"/>
              </a:lnSpc>
              <a:spcBef>
                <a:spcPts val="95"/>
              </a:spcBef>
            </a:pPr>
            <a:r>
              <a:rPr dirty="0"/>
              <a:t>This</a:t>
            </a:r>
            <a:r>
              <a:rPr spc="-40" dirty="0"/>
              <a:t> </a:t>
            </a:r>
            <a:r>
              <a:rPr dirty="0"/>
              <a:t>means</a:t>
            </a:r>
            <a:r>
              <a:rPr spc="-25" dirty="0"/>
              <a:t> </a:t>
            </a:r>
            <a:r>
              <a:rPr dirty="0"/>
              <a:t>I</a:t>
            </a:r>
            <a:r>
              <a:rPr spc="-40" dirty="0"/>
              <a:t> </a:t>
            </a:r>
            <a:r>
              <a:rPr dirty="0"/>
              <a:t>want</a:t>
            </a:r>
            <a:r>
              <a:rPr spc="-30" dirty="0"/>
              <a:t> </a:t>
            </a:r>
            <a:r>
              <a:rPr dirty="0"/>
              <a:t>to</a:t>
            </a:r>
            <a:r>
              <a:rPr spc="-25" dirty="0"/>
              <a:t> </a:t>
            </a:r>
            <a:r>
              <a:rPr dirty="0"/>
              <a:t>be</a:t>
            </a:r>
            <a:r>
              <a:rPr spc="-40" dirty="0"/>
              <a:t> </a:t>
            </a:r>
            <a:r>
              <a:rPr dirty="0"/>
              <a:t>free</a:t>
            </a:r>
            <a:r>
              <a:rPr spc="-35" dirty="0"/>
              <a:t> </a:t>
            </a:r>
            <a:r>
              <a:rPr dirty="0"/>
              <a:t>from</a:t>
            </a:r>
            <a:r>
              <a:rPr spc="-30" dirty="0"/>
              <a:t> </a:t>
            </a:r>
            <a:r>
              <a:rPr dirty="0"/>
              <a:t>abuse</a:t>
            </a:r>
            <a:r>
              <a:rPr spc="-25" dirty="0"/>
              <a:t> </a:t>
            </a:r>
            <a:r>
              <a:rPr dirty="0"/>
              <a:t>and</a:t>
            </a:r>
            <a:r>
              <a:rPr spc="-35" dirty="0"/>
              <a:t> </a:t>
            </a:r>
            <a:r>
              <a:rPr spc="-10" dirty="0"/>
              <a:t>neglect.</a:t>
            </a: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850"/>
          </a:p>
          <a:p>
            <a:pPr marL="117475" marR="109855" algn="ctr">
              <a:lnSpc>
                <a:spcPts val="1430"/>
              </a:lnSpc>
            </a:pPr>
            <a:r>
              <a:rPr dirty="0"/>
              <a:t>This</a:t>
            </a:r>
            <a:r>
              <a:rPr spc="-40" dirty="0"/>
              <a:t> </a:t>
            </a:r>
            <a:r>
              <a:rPr dirty="0"/>
              <a:t>means</a:t>
            </a:r>
            <a:r>
              <a:rPr spc="-15" dirty="0"/>
              <a:t> </a:t>
            </a:r>
            <a:r>
              <a:rPr dirty="0"/>
              <a:t>I</a:t>
            </a:r>
            <a:r>
              <a:rPr spc="-40" dirty="0"/>
              <a:t> </a:t>
            </a:r>
            <a:r>
              <a:rPr dirty="0"/>
              <a:t>should</a:t>
            </a:r>
            <a:r>
              <a:rPr spc="-20" dirty="0"/>
              <a:t> </a:t>
            </a:r>
            <a:r>
              <a:rPr dirty="0"/>
              <a:t>not</a:t>
            </a:r>
            <a:r>
              <a:rPr spc="-30" dirty="0"/>
              <a:t> </a:t>
            </a:r>
            <a:r>
              <a:rPr dirty="0"/>
              <a:t>be</a:t>
            </a:r>
            <a:r>
              <a:rPr spc="-30" dirty="0"/>
              <a:t> </a:t>
            </a:r>
            <a:r>
              <a:rPr spc="-10" dirty="0"/>
              <a:t>ignored;</a:t>
            </a:r>
            <a:r>
              <a:rPr spc="-30" dirty="0"/>
              <a:t> </a:t>
            </a:r>
            <a:r>
              <a:rPr spc="-10" dirty="0"/>
              <a:t>staff</a:t>
            </a:r>
            <a:r>
              <a:rPr spc="-25" dirty="0"/>
              <a:t> </a:t>
            </a:r>
            <a:r>
              <a:rPr dirty="0"/>
              <a:t>should</a:t>
            </a:r>
            <a:r>
              <a:rPr spc="-30" dirty="0"/>
              <a:t> </a:t>
            </a:r>
            <a:r>
              <a:rPr dirty="0"/>
              <a:t>not</a:t>
            </a:r>
            <a:r>
              <a:rPr spc="-30" dirty="0"/>
              <a:t> </a:t>
            </a:r>
            <a:r>
              <a:rPr dirty="0"/>
              <a:t>be</a:t>
            </a:r>
            <a:r>
              <a:rPr spc="-30" dirty="0"/>
              <a:t> </a:t>
            </a:r>
            <a:r>
              <a:rPr dirty="0"/>
              <a:t>talking</a:t>
            </a:r>
            <a:r>
              <a:rPr spc="-25" dirty="0"/>
              <a:t> </a:t>
            </a:r>
            <a:r>
              <a:rPr spc="-10" dirty="0"/>
              <a:t>and/or </a:t>
            </a:r>
            <a:r>
              <a:rPr dirty="0"/>
              <a:t>socializing</a:t>
            </a:r>
            <a:r>
              <a:rPr spc="-40" dirty="0"/>
              <a:t> </a:t>
            </a:r>
            <a:r>
              <a:rPr dirty="0"/>
              <a:t>with</a:t>
            </a:r>
            <a:r>
              <a:rPr spc="-25" dirty="0"/>
              <a:t> </a:t>
            </a:r>
            <a:r>
              <a:rPr dirty="0"/>
              <a:t>each</a:t>
            </a:r>
            <a:r>
              <a:rPr spc="-40" dirty="0"/>
              <a:t> </a:t>
            </a:r>
            <a:r>
              <a:rPr dirty="0"/>
              <a:t>other</a:t>
            </a:r>
            <a:r>
              <a:rPr spc="-35" dirty="0"/>
              <a:t> </a:t>
            </a:r>
            <a:r>
              <a:rPr dirty="0"/>
              <a:t>or</a:t>
            </a:r>
            <a:r>
              <a:rPr spc="-30" dirty="0"/>
              <a:t> </a:t>
            </a:r>
            <a:r>
              <a:rPr dirty="0"/>
              <a:t>on</a:t>
            </a:r>
            <a:r>
              <a:rPr spc="-35" dirty="0"/>
              <a:t> </a:t>
            </a:r>
            <a:r>
              <a:rPr dirty="0"/>
              <a:t>the</a:t>
            </a:r>
            <a:r>
              <a:rPr spc="-25" dirty="0"/>
              <a:t> </a:t>
            </a:r>
            <a:r>
              <a:rPr spc="-10" dirty="0"/>
              <a:t>computer</a:t>
            </a:r>
            <a:r>
              <a:rPr spc="-30" dirty="0"/>
              <a:t> </a:t>
            </a:r>
            <a:r>
              <a:rPr dirty="0"/>
              <a:t>doing</a:t>
            </a:r>
            <a:r>
              <a:rPr spc="-35" dirty="0"/>
              <a:t> </a:t>
            </a:r>
            <a:r>
              <a:rPr dirty="0"/>
              <a:t>personal</a:t>
            </a:r>
            <a:r>
              <a:rPr spc="-40" dirty="0"/>
              <a:t> </a:t>
            </a:r>
            <a:r>
              <a:rPr spc="-10" dirty="0"/>
              <a:t>things </a:t>
            </a:r>
            <a:r>
              <a:rPr dirty="0"/>
              <a:t>when</a:t>
            </a:r>
            <a:r>
              <a:rPr spc="-20" dirty="0"/>
              <a:t> </a:t>
            </a:r>
            <a:r>
              <a:rPr dirty="0"/>
              <a:t>it</a:t>
            </a:r>
            <a:r>
              <a:rPr spc="-40" dirty="0"/>
              <a:t> </a:t>
            </a:r>
            <a:r>
              <a:rPr dirty="0"/>
              <a:t>is</a:t>
            </a:r>
            <a:r>
              <a:rPr spc="-25" dirty="0"/>
              <a:t> </a:t>
            </a:r>
            <a:r>
              <a:rPr dirty="0"/>
              <a:t>my</a:t>
            </a:r>
            <a:r>
              <a:rPr spc="-25" dirty="0"/>
              <a:t> </a:t>
            </a:r>
            <a:r>
              <a:rPr spc="-10" dirty="0"/>
              <a:t>time.</a:t>
            </a: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700"/>
          </a:p>
          <a:p>
            <a:pPr marL="1270" algn="ctr">
              <a:lnSpc>
                <a:spcPct val="100000"/>
              </a:lnSpc>
            </a:pPr>
            <a:r>
              <a:rPr dirty="0"/>
              <a:t>This</a:t>
            </a:r>
            <a:r>
              <a:rPr spc="-40" dirty="0"/>
              <a:t> </a:t>
            </a:r>
            <a:r>
              <a:rPr dirty="0"/>
              <a:t>means</a:t>
            </a:r>
            <a:r>
              <a:rPr spc="-20" dirty="0"/>
              <a:t> </a:t>
            </a:r>
            <a:r>
              <a:rPr dirty="0"/>
              <a:t>I</a:t>
            </a:r>
            <a:r>
              <a:rPr spc="-35" dirty="0"/>
              <a:t> </a:t>
            </a:r>
            <a:r>
              <a:rPr dirty="0"/>
              <a:t>have</a:t>
            </a:r>
            <a:r>
              <a:rPr spc="-25" dirty="0"/>
              <a:t> </a:t>
            </a:r>
            <a:r>
              <a:rPr dirty="0"/>
              <a:t>the</a:t>
            </a:r>
            <a:r>
              <a:rPr spc="-30" dirty="0"/>
              <a:t> </a:t>
            </a:r>
            <a:r>
              <a:rPr dirty="0"/>
              <a:t>right</a:t>
            </a:r>
            <a:r>
              <a:rPr spc="-30" dirty="0"/>
              <a:t> </a:t>
            </a:r>
            <a:r>
              <a:rPr dirty="0"/>
              <a:t>to</a:t>
            </a:r>
            <a:r>
              <a:rPr spc="-25" dirty="0"/>
              <a:t> </a:t>
            </a:r>
            <a:r>
              <a:rPr dirty="0"/>
              <a:t>say</a:t>
            </a:r>
            <a:r>
              <a:rPr spc="-30" dirty="0"/>
              <a:t> </a:t>
            </a:r>
            <a:r>
              <a:rPr dirty="0"/>
              <a:t>“no”</a:t>
            </a:r>
            <a:r>
              <a:rPr spc="-15" dirty="0"/>
              <a:t> </a:t>
            </a:r>
            <a:r>
              <a:rPr dirty="0"/>
              <a:t>if</a:t>
            </a:r>
            <a:r>
              <a:rPr spc="-35" dirty="0"/>
              <a:t> </a:t>
            </a:r>
            <a:r>
              <a:rPr dirty="0"/>
              <a:t>I</a:t>
            </a:r>
            <a:r>
              <a:rPr spc="-30" dirty="0"/>
              <a:t> </a:t>
            </a:r>
            <a:r>
              <a:rPr dirty="0"/>
              <a:t>feel</a:t>
            </a:r>
            <a:r>
              <a:rPr spc="-35" dirty="0"/>
              <a:t> </a:t>
            </a:r>
            <a:r>
              <a:rPr dirty="0"/>
              <a:t>I</a:t>
            </a:r>
            <a:r>
              <a:rPr spc="-30" dirty="0"/>
              <a:t> </a:t>
            </a:r>
            <a:r>
              <a:rPr dirty="0"/>
              <a:t>may</a:t>
            </a:r>
            <a:r>
              <a:rPr spc="-25" dirty="0"/>
              <a:t> </a:t>
            </a:r>
            <a:r>
              <a:rPr dirty="0"/>
              <a:t>be</a:t>
            </a:r>
            <a:r>
              <a:rPr spc="-35" dirty="0"/>
              <a:t> </a:t>
            </a:r>
            <a:r>
              <a:rPr dirty="0"/>
              <a:t>in</a:t>
            </a:r>
            <a:r>
              <a:rPr spc="-20" dirty="0"/>
              <a:t> </a:t>
            </a:r>
            <a:r>
              <a:rPr spc="-10" dirty="0"/>
              <a:t>danger.</a:t>
            </a:r>
          </a:p>
          <a:p>
            <a:pPr>
              <a:lnSpc>
                <a:spcPct val="100000"/>
              </a:lnSpc>
            </a:pPr>
            <a:endParaRPr spc="-10" dirty="0"/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00"/>
          </a:p>
          <a:p>
            <a:pPr marL="12065" marR="5080" algn="ctr">
              <a:lnSpc>
                <a:spcPts val="1430"/>
              </a:lnSpc>
            </a:pPr>
            <a:r>
              <a:rPr dirty="0"/>
              <a:t>This</a:t>
            </a:r>
            <a:r>
              <a:rPr spc="-40" dirty="0"/>
              <a:t> </a:t>
            </a:r>
            <a:r>
              <a:rPr dirty="0"/>
              <a:t>means</a:t>
            </a:r>
            <a:r>
              <a:rPr spc="-25" dirty="0"/>
              <a:t> </a:t>
            </a:r>
            <a:r>
              <a:rPr dirty="0"/>
              <a:t>I</a:t>
            </a:r>
            <a:r>
              <a:rPr spc="-40" dirty="0"/>
              <a:t> </a:t>
            </a:r>
            <a:r>
              <a:rPr dirty="0"/>
              <a:t>may</a:t>
            </a:r>
            <a:r>
              <a:rPr spc="-25" dirty="0"/>
              <a:t> </a:t>
            </a:r>
            <a:r>
              <a:rPr dirty="0"/>
              <a:t>need</a:t>
            </a:r>
            <a:r>
              <a:rPr spc="-25" dirty="0"/>
              <a:t> </a:t>
            </a:r>
            <a:r>
              <a:rPr dirty="0"/>
              <a:t>to</a:t>
            </a:r>
            <a:r>
              <a:rPr spc="-40" dirty="0"/>
              <a:t> </a:t>
            </a:r>
            <a:r>
              <a:rPr dirty="0"/>
              <a:t>leave</a:t>
            </a:r>
            <a:r>
              <a:rPr spc="-25" dirty="0"/>
              <a:t> </a:t>
            </a:r>
            <a:r>
              <a:rPr dirty="0"/>
              <a:t>the</a:t>
            </a:r>
            <a:r>
              <a:rPr spc="-35" dirty="0"/>
              <a:t> </a:t>
            </a:r>
            <a:r>
              <a:rPr dirty="0"/>
              <a:t>work</a:t>
            </a:r>
            <a:r>
              <a:rPr spc="-30" dirty="0"/>
              <a:t> </a:t>
            </a:r>
            <a:r>
              <a:rPr dirty="0"/>
              <a:t>area</a:t>
            </a:r>
            <a:r>
              <a:rPr spc="-35" dirty="0"/>
              <a:t> </a:t>
            </a:r>
            <a:r>
              <a:rPr dirty="0"/>
              <a:t>to</a:t>
            </a:r>
            <a:r>
              <a:rPr spc="-25" dirty="0"/>
              <a:t> </a:t>
            </a:r>
            <a:r>
              <a:rPr dirty="0"/>
              <a:t>go</a:t>
            </a:r>
            <a:r>
              <a:rPr spc="-30" dirty="0"/>
              <a:t> </a:t>
            </a:r>
            <a:r>
              <a:rPr dirty="0"/>
              <a:t>to</a:t>
            </a:r>
            <a:r>
              <a:rPr spc="-40" dirty="0"/>
              <a:t> </a:t>
            </a:r>
            <a:r>
              <a:rPr dirty="0"/>
              <a:t>quiet</a:t>
            </a:r>
            <a:r>
              <a:rPr spc="-30" dirty="0"/>
              <a:t> </a:t>
            </a:r>
            <a:r>
              <a:rPr dirty="0"/>
              <a:t>spot</a:t>
            </a:r>
            <a:r>
              <a:rPr spc="-30" dirty="0"/>
              <a:t> </a:t>
            </a:r>
            <a:r>
              <a:rPr dirty="0"/>
              <a:t>to</a:t>
            </a:r>
            <a:r>
              <a:rPr spc="-25" dirty="0"/>
              <a:t> </a:t>
            </a:r>
            <a:r>
              <a:rPr spc="-20" dirty="0"/>
              <a:t>calm </a:t>
            </a:r>
            <a:r>
              <a:rPr spc="-10" dirty="0"/>
              <a:t>myself.</a:t>
            </a: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700"/>
          </a:p>
          <a:p>
            <a:pPr marL="635" algn="ctr">
              <a:lnSpc>
                <a:spcPts val="1495"/>
              </a:lnSpc>
            </a:pPr>
            <a:r>
              <a:rPr dirty="0"/>
              <a:t>This</a:t>
            </a:r>
            <a:r>
              <a:rPr spc="-40" dirty="0"/>
              <a:t> </a:t>
            </a:r>
            <a:r>
              <a:rPr dirty="0"/>
              <a:t>means</a:t>
            </a:r>
            <a:r>
              <a:rPr spc="-25" dirty="0"/>
              <a:t> </a:t>
            </a:r>
            <a:r>
              <a:rPr dirty="0"/>
              <a:t>I</a:t>
            </a:r>
            <a:r>
              <a:rPr spc="-40" dirty="0"/>
              <a:t> </a:t>
            </a:r>
            <a:r>
              <a:rPr dirty="0"/>
              <a:t>may</a:t>
            </a:r>
            <a:r>
              <a:rPr spc="-25" dirty="0"/>
              <a:t> </a:t>
            </a:r>
            <a:r>
              <a:rPr dirty="0"/>
              <a:t>need</a:t>
            </a:r>
            <a:r>
              <a:rPr spc="-25" dirty="0"/>
              <a:t> </a:t>
            </a:r>
            <a:r>
              <a:rPr dirty="0"/>
              <a:t>to</a:t>
            </a:r>
            <a:r>
              <a:rPr spc="-40" dirty="0"/>
              <a:t> </a:t>
            </a:r>
            <a:r>
              <a:rPr dirty="0"/>
              <a:t>leave</a:t>
            </a:r>
            <a:r>
              <a:rPr spc="-30" dirty="0"/>
              <a:t> </a:t>
            </a:r>
            <a:r>
              <a:rPr dirty="0"/>
              <a:t>the</a:t>
            </a:r>
            <a:r>
              <a:rPr spc="-35" dirty="0"/>
              <a:t> </a:t>
            </a:r>
            <a:r>
              <a:rPr dirty="0"/>
              <a:t>work</a:t>
            </a:r>
            <a:r>
              <a:rPr spc="-30" dirty="0"/>
              <a:t> </a:t>
            </a:r>
            <a:r>
              <a:rPr dirty="0"/>
              <a:t>area</a:t>
            </a:r>
            <a:r>
              <a:rPr spc="-35" dirty="0"/>
              <a:t> </a:t>
            </a:r>
            <a:r>
              <a:rPr dirty="0"/>
              <a:t>to</a:t>
            </a:r>
            <a:r>
              <a:rPr spc="-25" dirty="0"/>
              <a:t> </a:t>
            </a:r>
            <a:r>
              <a:rPr dirty="0"/>
              <a:t>go</a:t>
            </a:r>
            <a:r>
              <a:rPr spc="-25" dirty="0"/>
              <a:t> </a:t>
            </a:r>
            <a:r>
              <a:rPr dirty="0"/>
              <a:t>to</a:t>
            </a:r>
            <a:r>
              <a:rPr spc="-40" dirty="0"/>
              <a:t> </a:t>
            </a:r>
            <a:r>
              <a:rPr dirty="0"/>
              <a:t>quiet</a:t>
            </a:r>
            <a:r>
              <a:rPr spc="-35" dirty="0"/>
              <a:t> </a:t>
            </a:r>
            <a:r>
              <a:rPr dirty="0"/>
              <a:t>spot</a:t>
            </a:r>
            <a:r>
              <a:rPr spc="-30" dirty="0"/>
              <a:t> </a:t>
            </a:r>
            <a:r>
              <a:rPr spc="-25" dirty="0"/>
              <a:t>if</a:t>
            </a:r>
          </a:p>
          <a:p>
            <a:pPr marL="3175" algn="ctr">
              <a:lnSpc>
                <a:spcPts val="1495"/>
              </a:lnSpc>
            </a:pPr>
            <a:r>
              <a:rPr dirty="0"/>
              <a:t>someone</a:t>
            </a:r>
            <a:r>
              <a:rPr spc="-30" dirty="0"/>
              <a:t> </a:t>
            </a:r>
            <a:r>
              <a:rPr dirty="0"/>
              <a:t>else</a:t>
            </a:r>
            <a:r>
              <a:rPr spc="-30" dirty="0"/>
              <a:t> </a:t>
            </a:r>
            <a:r>
              <a:rPr dirty="0"/>
              <a:t>is</a:t>
            </a:r>
            <a:r>
              <a:rPr spc="-35" dirty="0"/>
              <a:t> </a:t>
            </a:r>
            <a:r>
              <a:rPr dirty="0"/>
              <a:t>upset</a:t>
            </a:r>
            <a:r>
              <a:rPr spc="-25" dirty="0"/>
              <a:t> </a:t>
            </a:r>
            <a:r>
              <a:rPr dirty="0"/>
              <a:t>or</a:t>
            </a:r>
            <a:r>
              <a:rPr spc="-30" dirty="0"/>
              <a:t> </a:t>
            </a:r>
            <a:r>
              <a:rPr spc="-10" dirty="0"/>
              <a:t>agitated.</a:t>
            </a:r>
          </a:p>
          <a:p>
            <a:pPr>
              <a:lnSpc>
                <a:spcPct val="100000"/>
              </a:lnSpc>
            </a:pPr>
            <a:endParaRPr spc="-10" dirty="0"/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000"/>
          </a:p>
          <a:p>
            <a:pPr algn="ctr">
              <a:lnSpc>
                <a:spcPct val="100000"/>
              </a:lnSpc>
            </a:pPr>
            <a:r>
              <a:rPr dirty="0"/>
              <a:t>This</a:t>
            </a:r>
            <a:r>
              <a:rPr spc="-50" dirty="0"/>
              <a:t> </a:t>
            </a:r>
            <a:r>
              <a:rPr dirty="0"/>
              <a:t>means</a:t>
            </a:r>
            <a:r>
              <a:rPr spc="-30" dirty="0"/>
              <a:t> </a:t>
            </a:r>
            <a:r>
              <a:rPr spc="-10" dirty="0"/>
              <a:t>staff</a:t>
            </a:r>
            <a:r>
              <a:rPr spc="-50" dirty="0"/>
              <a:t> </a:t>
            </a:r>
            <a:r>
              <a:rPr dirty="0"/>
              <a:t>should</a:t>
            </a:r>
            <a:r>
              <a:rPr spc="-35" dirty="0"/>
              <a:t> </a:t>
            </a:r>
            <a:r>
              <a:rPr dirty="0"/>
              <a:t>listen</a:t>
            </a:r>
            <a:r>
              <a:rPr spc="-35" dirty="0"/>
              <a:t> </a:t>
            </a:r>
            <a:r>
              <a:rPr dirty="0"/>
              <a:t>when</a:t>
            </a:r>
            <a:r>
              <a:rPr spc="-40" dirty="0"/>
              <a:t> </a:t>
            </a:r>
            <a:r>
              <a:rPr dirty="0"/>
              <a:t>I</a:t>
            </a:r>
            <a:r>
              <a:rPr spc="-40" dirty="0"/>
              <a:t> </a:t>
            </a:r>
            <a:r>
              <a:rPr dirty="0"/>
              <a:t>bring</a:t>
            </a:r>
            <a:r>
              <a:rPr spc="-45" dirty="0"/>
              <a:t> </a:t>
            </a:r>
            <a:r>
              <a:rPr spc="-10" dirty="0"/>
              <a:t>safety</a:t>
            </a:r>
            <a:r>
              <a:rPr spc="-25" dirty="0"/>
              <a:t> </a:t>
            </a:r>
            <a:r>
              <a:rPr dirty="0"/>
              <a:t>concerns</a:t>
            </a:r>
            <a:r>
              <a:rPr spc="-45" dirty="0"/>
              <a:t> </a:t>
            </a:r>
            <a:r>
              <a:rPr dirty="0"/>
              <a:t>to</a:t>
            </a:r>
            <a:r>
              <a:rPr spc="-35" dirty="0"/>
              <a:t> </a:t>
            </a:r>
            <a:r>
              <a:rPr spc="-10" dirty="0"/>
              <a:t>them.</a:t>
            </a:r>
          </a:p>
          <a:p>
            <a:pPr>
              <a:lnSpc>
                <a:spcPct val="100000"/>
              </a:lnSpc>
            </a:pPr>
            <a:endParaRPr spc="-10" dirty="0"/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00"/>
          </a:p>
          <a:p>
            <a:pPr marL="27305" marR="11430" algn="ctr">
              <a:lnSpc>
                <a:spcPts val="1430"/>
              </a:lnSpc>
            </a:pPr>
            <a:r>
              <a:rPr dirty="0"/>
              <a:t>This</a:t>
            </a:r>
            <a:r>
              <a:rPr spc="-40" dirty="0"/>
              <a:t> </a:t>
            </a:r>
            <a:r>
              <a:rPr dirty="0"/>
              <a:t>means</a:t>
            </a:r>
            <a:r>
              <a:rPr spc="-15" dirty="0"/>
              <a:t> </a:t>
            </a:r>
            <a:r>
              <a:rPr dirty="0"/>
              <a:t>I</a:t>
            </a:r>
            <a:r>
              <a:rPr spc="-35" dirty="0"/>
              <a:t> </a:t>
            </a:r>
            <a:r>
              <a:rPr dirty="0"/>
              <a:t>should</a:t>
            </a:r>
            <a:r>
              <a:rPr spc="-20" dirty="0"/>
              <a:t> </a:t>
            </a:r>
            <a:r>
              <a:rPr dirty="0"/>
              <a:t>have</a:t>
            </a:r>
            <a:r>
              <a:rPr spc="-30" dirty="0"/>
              <a:t> </a:t>
            </a:r>
            <a:r>
              <a:rPr spc="-10" dirty="0"/>
              <a:t>education</a:t>
            </a:r>
            <a:r>
              <a:rPr spc="-15" dirty="0"/>
              <a:t> </a:t>
            </a:r>
            <a:r>
              <a:rPr dirty="0"/>
              <a:t>on</a:t>
            </a:r>
            <a:r>
              <a:rPr spc="-30" dirty="0"/>
              <a:t> </a:t>
            </a:r>
            <a:r>
              <a:rPr spc="-10" dirty="0"/>
              <a:t>safety </a:t>
            </a:r>
            <a:r>
              <a:rPr dirty="0"/>
              <a:t>issues</a:t>
            </a:r>
            <a:r>
              <a:rPr spc="-20" dirty="0"/>
              <a:t> </a:t>
            </a:r>
            <a:r>
              <a:rPr dirty="0"/>
              <a:t>such</a:t>
            </a:r>
            <a:r>
              <a:rPr spc="-30" dirty="0"/>
              <a:t> </a:t>
            </a:r>
            <a:r>
              <a:rPr dirty="0"/>
              <a:t>as</a:t>
            </a:r>
            <a:r>
              <a:rPr spc="-25" dirty="0"/>
              <a:t> </a:t>
            </a:r>
            <a:r>
              <a:rPr dirty="0"/>
              <a:t>first</a:t>
            </a:r>
            <a:r>
              <a:rPr spc="-30" dirty="0"/>
              <a:t> </a:t>
            </a:r>
            <a:r>
              <a:rPr dirty="0"/>
              <a:t>aid,</a:t>
            </a:r>
            <a:r>
              <a:rPr spc="-35" dirty="0"/>
              <a:t> </a:t>
            </a:r>
            <a:r>
              <a:rPr spc="-20" dirty="0"/>
              <a:t>fire </a:t>
            </a:r>
            <a:r>
              <a:rPr spc="-25" dirty="0"/>
              <a:t>safety,</a:t>
            </a:r>
            <a:r>
              <a:rPr spc="-45" dirty="0"/>
              <a:t> </a:t>
            </a:r>
            <a:r>
              <a:rPr dirty="0"/>
              <a:t>WHMIS,</a:t>
            </a:r>
            <a:r>
              <a:rPr spc="-25" dirty="0"/>
              <a:t> </a:t>
            </a:r>
            <a:r>
              <a:rPr dirty="0"/>
              <a:t>and/or</a:t>
            </a:r>
            <a:r>
              <a:rPr spc="-55" dirty="0"/>
              <a:t> </a:t>
            </a:r>
            <a:r>
              <a:rPr dirty="0"/>
              <a:t>proper</a:t>
            </a:r>
            <a:r>
              <a:rPr spc="-60" dirty="0"/>
              <a:t> </a:t>
            </a:r>
            <a:r>
              <a:rPr spc="-10" dirty="0"/>
              <a:t>lifting.</a:t>
            </a:r>
          </a:p>
          <a:p>
            <a:pPr>
              <a:lnSpc>
                <a:spcPct val="100000"/>
              </a:lnSpc>
            </a:pPr>
            <a:endParaRPr spc="-10" dirty="0"/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950"/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/>
              <a:t>This</a:t>
            </a:r>
            <a:r>
              <a:rPr spc="-45" dirty="0"/>
              <a:t> </a:t>
            </a:r>
            <a:r>
              <a:rPr dirty="0"/>
              <a:t>means</a:t>
            </a:r>
            <a:r>
              <a:rPr spc="-25" dirty="0"/>
              <a:t> </a:t>
            </a:r>
            <a:r>
              <a:rPr dirty="0"/>
              <a:t>I</a:t>
            </a:r>
            <a:r>
              <a:rPr spc="-40" dirty="0"/>
              <a:t> </a:t>
            </a:r>
            <a:r>
              <a:rPr dirty="0"/>
              <a:t>should</a:t>
            </a:r>
            <a:r>
              <a:rPr spc="-30" dirty="0"/>
              <a:t> </a:t>
            </a:r>
            <a:r>
              <a:rPr dirty="0"/>
              <a:t>be</a:t>
            </a:r>
            <a:r>
              <a:rPr spc="-35" dirty="0"/>
              <a:t> </a:t>
            </a:r>
            <a:r>
              <a:rPr dirty="0"/>
              <a:t>part</a:t>
            </a:r>
            <a:r>
              <a:rPr spc="-30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the</a:t>
            </a:r>
            <a:r>
              <a:rPr spc="-30" dirty="0"/>
              <a:t> </a:t>
            </a:r>
            <a:r>
              <a:rPr dirty="0"/>
              <a:t>health</a:t>
            </a:r>
            <a:r>
              <a:rPr spc="-40" dirty="0"/>
              <a:t> </a:t>
            </a:r>
            <a:r>
              <a:rPr dirty="0"/>
              <a:t>and</a:t>
            </a:r>
            <a:r>
              <a:rPr spc="-35" dirty="0"/>
              <a:t> </a:t>
            </a:r>
            <a:r>
              <a:rPr dirty="0"/>
              <a:t>safety</a:t>
            </a:r>
            <a:r>
              <a:rPr spc="-10" dirty="0"/>
              <a:t> committee</a:t>
            </a:r>
          </a:p>
        </p:txBody>
      </p:sp>
      <p:grpSp>
        <p:nvGrpSpPr>
          <p:cNvPr id="40" name="object 40"/>
          <p:cNvGrpSpPr/>
          <p:nvPr/>
        </p:nvGrpSpPr>
        <p:grpSpPr>
          <a:xfrm>
            <a:off x="3276980" y="6184772"/>
            <a:ext cx="517525" cy="517525"/>
            <a:chOff x="3276980" y="6184772"/>
            <a:chExt cx="517525" cy="517525"/>
          </a:xfrm>
        </p:grpSpPr>
        <p:sp>
          <p:nvSpPr>
            <p:cNvPr id="41" name="object 41"/>
            <p:cNvSpPr/>
            <p:nvPr/>
          </p:nvSpPr>
          <p:spPr>
            <a:xfrm>
              <a:off x="3286505" y="6194297"/>
              <a:ext cx="498475" cy="498475"/>
            </a:xfrm>
            <a:custGeom>
              <a:avLst/>
              <a:gdLst/>
              <a:ahLst/>
              <a:cxnLst/>
              <a:rect l="l" t="t" r="r" b="b"/>
              <a:pathLst>
                <a:path w="498475" h="498475">
                  <a:moveTo>
                    <a:pt x="249174" y="0"/>
                  </a:moveTo>
                  <a:lnTo>
                    <a:pt x="204370" y="4014"/>
                  </a:lnTo>
                  <a:lnTo>
                    <a:pt x="162207" y="15588"/>
                  </a:lnTo>
                  <a:lnTo>
                    <a:pt x="123387" y="34019"/>
                  </a:lnTo>
                  <a:lnTo>
                    <a:pt x="88612" y="58601"/>
                  </a:lnTo>
                  <a:lnTo>
                    <a:pt x="58585" y="88633"/>
                  </a:lnTo>
                  <a:lnTo>
                    <a:pt x="34007" y="123410"/>
                  </a:lnTo>
                  <a:lnTo>
                    <a:pt x="15582" y="162228"/>
                  </a:lnTo>
                  <a:lnTo>
                    <a:pt x="4012" y="204384"/>
                  </a:lnTo>
                  <a:lnTo>
                    <a:pt x="0" y="249173"/>
                  </a:lnTo>
                  <a:lnTo>
                    <a:pt x="4012" y="293963"/>
                  </a:lnTo>
                  <a:lnTo>
                    <a:pt x="15582" y="336119"/>
                  </a:lnTo>
                  <a:lnTo>
                    <a:pt x="34007" y="374937"/>
                  </a:lnTo>
                  <a:lnTo>
                    <a:pt x="58585" y="409714"/>
                  </a:lnTo>
                  <a:lnTo>
                    <a:pt x="88612" y="439746"/>
                  </a:lnTo>
                  <a:lnTo>
                    <a:pt x="123387" y="464328"/>
                  </a:lnTo>
                  <a:lnTo>
                    <a:pt x="162207" y="482759"/>
                  </a:lnTo>
                  <a:lnTo>
                    <a:pt x="204370" y="494333"/>
                  </a:lnTo>
                  <a:lnTo>
                    <a:pt x="249174" y="498347"/>
                  </a:lnTo>
                  <a:lnTo>
                    <a:pt x="293977" y="494333"/>
                  </a:lnTo>
                  <a:lnTo>
                    <a:pt x="336140" y="482759"/>
                  </a:lnTo>
                  <a:lnTo>
                    <a:pt x="374960" y="464328"/>
                  </a:lnTo>
                  <a:lnTo>
                    <a:pt x="409735" y="439746"/>
                  </a:lnTo>
                  <a:lnTo>
                    <a:pt x="439762" y="409714"/>
                  </a:lnTo>
                  <a:lnTo>
                    <a:pt x="464340" y="374937"/>
                  </a:lnTo>
                  <a:lnTo>
                    <a:pt x="482765" y="336119"/>
                  </a:lnTo>
                  <a:lnTo>
                    <a:pt x="494335" y="293963"/>
                  </a:lnTo>
                  <a:lnTo>
                    <a:pt x="498348" y="249173"/>
                  </a:lnTo>
                  <a:lnTo>
                    <a:pt x="494335" y="204384"/>
                  </a:lnTo>
                  <a:lnTo>
                    <a:pt x="482765" y="162228"/>
                  </a:lnTo>
                  <a:lnTo>
                    <a:pt x="464340" y="123410"/>
                  </a:lnTo>
                  <a:lnTo>
                    <a:pt x="439762" y="88633"/>
                  </a:lnTo>
                  <a:lnTo>
                    <a:pt x="409735" y="58601"/>
                  </a:lnTo>
                  <a:lnTo>
                    <a:pt x="374960" y="34019"/>
                  </a:lnTo>
                  <a:lnTo>
                    <a:pt x="336140" y="15588"/>
                  </a:lnTo>
                  <a:lnTo>
                    <a:pt x="293977" y="4014"/>
                  </a:lnTo>
                  <a:lnTo>
                    <a:pt x="249174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3286505" y="6194297"/>
              <a:ext cx="498475" cy="498475"/>
            </a:xfrm>
            <a:custGeom>
              <a:avLst/>
              <a:gdLst/>
              <a:ahLst/>
              <a:cxnLst/>
              <a:rect l="l" t="t" r="r" b="b"/>
              <a:pathLst>
                <a:path w="498475" h="498475">
                  <a:moveTo>
                    <a:pt x="0" y="249173"/>
                  </a:moveTo>
                  <a:lnTo>
                    <a:pt x="4012" y="204384"/>
                  </a:lnTo>
                  <a:lnTo>
                    <a:pt x="15582" y="162228"/>
                  </a:lnTo>
                  <a:lnTo>
                    <a:pt x="34007" y="123410"/>
                  </a:lnTo>
                  <a:lnTo>
                    <a:pt x="58585" y="88633"/>
                  </a:lnTo>
                  <a:lnTo>
                    <a:pt x="88612" y="58601"/>
                  </a:lnTo>
                  <a:lnTo>
                    <a:pt x="123387" y="34019"/>
                  </a:lnTo>
                  <a:lnTo>
                    <a:pt x="162207" y="15588"/>
                  </a:lnTo>
                  <a:lnTo>
                    <a:pt x="204370" y="4014"/>
                  </a:lnTo>
                  <a:lnTo>
                    <a:pt x="249174" y="0"/>
                  </a:lnTo>
                  <a:lnTo>
                    <a:pt x="293977" y="4014"/>
                  </a:lnTo>
                  <a:lnTo>
                    <a:pt x="336140" y="15588"/>
                  </a:lnTo>
                  <a:lnTo>
                    <a:pt x="374960" y="34019"/>
                  </a:lnTo>
                  <a:lnTo>
                    <a:pt x="409735" y="58601"/>
                  </a:lnTo>
                  <a:lnTo>
                    <a:pt x="439762" y="88633"/>
                  </a:lnTo>
                  <a:lnTo>
                    <a:pt x="464340" y="123410"/>
                  </a:lnTo>
                  <a:lnTo>
                    <a:pt x="482765" y="162228"/>
                  </a:lnTo>
                  <a:lnTo>
                    <a:pt x="494335" y="204384"/>
                  </a:lnTo>
                  <a:lnTo>
                    <a:pt x="498348" y="249173"/>
                  </a:lnTo>
                  <a:lnTo>
                    <a:pt x="494335" y="293963"/>
                  </a:lnTo>
                  <a:lnTo>
                    <a:pt x="482765" y="336119"/>
                  </a:lnTo>
                  <a:lnTo>
                    <a:pt x="464340" y="374937"/>
                  </a:lnTo>
                  <a:lnTo>
                    <a:pt x="439762" y="409714"/>
                  </a:lnTo>
                  <a:lnTo>
                    <a:pt x="409735" y="439746"/>
                  </a:lnTo>
                  <a:lnTo>
                    <a:pt x="374960" y="464328"/>
                  </a:lnTo>
                  <a:lnTo>
                    <a:pt x="336140" y="482759"/>
                  </a:lnTo>
                  <a:lnTo>
                    <a:pt x="293977" y="494333"/>
                  </a:lnTo>
                  <a:lnTo>
                    <a:pt x="249174" y="498347"/>
                  </a:lnTo>
                  <a:lnTo>
                    <a:pt x="204370" y="494333"/>
                  </a:lnTo>
                  <a:lnTo>
                    <a:pt x="162207" y="482759"/>
                  </a:lnTo>
                  <a:lnTo>
                    <a:pt x="123387" y="464328"/>
                  </a:lnTo>
                  <a:lnTo>
                    <a:pt x="88612" y="439746"/>
                  </a:lnTo>
                  <a:lnTo>
                    <a:pt x="58585" y="409714"/>
                  </a:lnTo>
                  <a:lnTo>
                    <a:pt x="34007" y="374937"/>
                  </a:lnTo>
                  <a:lnTo>
                    <a:pt x="15582" y="336119"/>
                  </a:lnTo>
                  <a:lnTo>
                    <a:pt x="4012" y="293963"/>
                  </a:lnTo>
                  <a:lnTo>
                    <a:pt x="0" y="249173"/>
                  </a:lnTo>
                  <a:close/>
                </a:path>
              </a:pathLst>
            </a:custGeom>
            <a:ln w="19050">
              <a:solidFill>
                <a:srgbClr val="00924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3" name="Flowchart: Connector 42">
            <a:extLst>
              <a:ext uri="{FF2B5EF4-FFF2-40B4-BE49-F238E27FC236}">
                <a16:creationId xmlns:a16="http://schemas.microsoft.com/office/drawing/2014/main" id="{731C4214-61CC-FE66-04C4-E96BA14B6B36}"/>
              </a:ext>
            </a:extLst>
          </p:cNvPr>
          <p:cNvSpPr/>
          <p:nvPr/>
        </p:nvSpPr>
        <p:spPr>
          <a:xfrm>
            <a:off x="3277476" y="2309621"/>
            <a:ext cx="498475" cy="500907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00"/>
              </a:solidFill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97179" y="284988"/>
            <a:ext cx="11894820" cy="6573520"/>
            <a:chOff x="297179" y="284988"/>
            <a:chExt cx="11894820" cy="6573520"/>
          </a:xfrm>
        </p:grpSpPr>
        <p:sp>
          <p:nvSpPr>
            <p:cNvPr id="3" name="object 3"/>
            <p:cNvSpPr/>
            <p:nvPr/>
          </p:nvSpPr>
          <p:spPr>
            <a:xfrm>
              <a:off x="9130029" y="2770604"/>
              <a:ext cx="3061970" cy="4087495"/>
            </a:xfrm>
            <a:custGeom>
              <a:avLst/>
              <a:gdLst/>
              <a:ahLst/>
              <a:cxnLst/>
              <a:rect l="l" t="t" r="r" b="b"/>
              <a:pathLst>
                <a:path w="3061970" h="4087495">
                  <a:moveTo>
                    <a:pt x="3061970" y="0"/>
                  </a:moveTo>
                  <a:lnTo>
                    <a:pt x="0" y="4073577"/>
                  </a:lnTo>
                  <a:lnTo>
                    <a:pt x="18377" y="4087391"/>
                  </a:lnTo>
                  <a:lnTo>
                    <a:pt x="3061970" y="4087391"/>
                  </a:lnTo>
                  <a:lnTo>
                    <a:pt x="3061970" y="0"/>
                  </a:lnTo>
                  <a:close/>
                </a:path>
              </a:pathLst>
            </a:custGeom>
            <a:solidFill>
              <a:srgbClr val="FFCD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07591" y="478536"/>
              <a:ext cx="9560052" cy="5850636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1333499" y="504444"/>
              <a:ext cx="9458325" cy="5748655"/>
            </a:xfrm>
            <a:custGeom>
              <a:avLst/>
              <a:gdLst/>
              <a:ahLst/>
              <a:cxnLst/>
              <a:rect l="l" t="t" r="r" b="b"/>
              <a:pathLst>
                <a:path w="9458325" h="5748655">
                  <a:moveTo>
                    <a:pt x="9457944" y="0"/>
                  </a:moveTo>
                  <a:lnTo>
                    <a:pt x="0" y="0"/>
                  </a:lnTo>
                  <a:lnTo>
                    <a:pt x="0" y="5748528"/>
                  </a:lnTo>
                  <a:lnTo>
                    <a:pt x="9457944" y="5748528"/>
                  </a:lnTo>
                  <a:lnTo>
                    <a:pt x="945794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7179" y="284988"/>
              <a:ext cx="3970020" cy="1719071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23087" y="310896"/>
              <a:ext cx="3867912" cy="1616964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98220" y="1818132"/>
              <a:ext cx="2695194" cy="1116330"/>
            </a:xfrm>
            <a:prstGeom prst="rect">
              <a:avLst/>
            </a:prstGeom>
          </p:spPr>
        </p:pic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1298575" y="1936191"/>
            <a:ext cx="192087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320" dirty="0">
                <a:solidFill>
                  <a:srgbClr val="252525"/>
                </a:solidFill>
                <a:latin typeface="Arial"/>
                <a:cs typeface="Arial"/>
              </a:rPr>
              <a:t>Influence</a:t>
            </a:r>
            <a:endParaRPr sz="4000">
              <a:latin typeface="Arial"/>
              <a:cs typeface="Arial"/>
            </a:endParaRPr>
          </a:p>
        </p:txBody>
      </p:sp>
      <p:pic>
        <p:nvPicPr>
          <p:cNvPr id="10" name="object 1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374647" y="2366772"/>
            <a:ext cx="1797557" cy="1116329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1675002" y="2485389"/>
            <a:ext cx="116586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320" dirty="0">
                <a:solidFill>
                  <a:srgbClr val="252525"/>
                </a:solidFill>
                <a:latin typeface="Arial"/>
                <a:cs typeface="Arial"/>
              </a:rPr>
              <a:t>Chart</a:t>
            </a:r>
            <a:endParaRPr sz="4000">
              <a:latin typeface="Arial"/>
              <a:cs typeface="Aria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5134355" y="3107435"/>
            <a:ext cx="1967864" cy="1967864"/>
            <a:chOff x="5134355" y="3107435"/>
            <a:chExt cx="1967864" cy="1967864"/>
          </a:xfrm>
        </p:grpSpPr>
        <p:pic>
          <p:nvPicPr>
            <p:cNvPr id="13" name="object 1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134355" y="3107435"/>
              <a:ext cx="1967483" cy="1967483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289803" y="3555491"/>
              <a:ext cx="1696211" cy="1127760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5166359" y="3139439"/>
              <a:ext cx="1853564" cy="1853564"/>
            </a:xfrm>
            <a:custGeom>
              <a:avLst/>
              <a:gdLst/>
              <a:ahLst/>
              <a:cxnLst/>
              <a:rect l="l" t="t" r="r" b="b"/>
              <a:pathLst>
                <a:path w="1853565" h="1853564">
                  <a:moveTo>
                    <a:pt x="926591" y="0"/>
                  </a:moveTo>
                  <a:lnTo>
                    <a:pt x="878914" y="1205"/>
                  </a:lnTo>
                  <a:lnTo>
                    <a:pt x="831863" y="4784"/>
                  </a:lnTo>
                  <a:lnTo>
                    <a:pt x="785494" y="10677"/>
                  </a:lnTo>
                  <a:lnTo>
                    <a:pt x="739868" y="18827"/>
                  </a:lnTo>
                  <a:lnTo>
                    <a:pt x="695042" y="29175"/>
                  </a:lnTo>
                  <a:lnTo>
                    <a:pt x="651074" y="41662"/>
                  </a:lnTo>
                  <a:lnTo>
                    <a:pt x="608022" y="56232"/>
                  </a:lnTo>
                  <a:lnTo>
                    <a:pt x="565945" y="72824"/>
                  </a:lnTo>
                  <a:lnTo>
                    <a:pt x="524902" y="91382"/>
                  </a:lnTo>
                  <a:lnTo>
                    <a:pt x="484949" y="111846"/>
                  </a:lnTo>
                  <a:lnTo>
                    <a:pt x="446146" y="134159"/>
                  </a:lnTo>
                  <a:lnTo>
                    <a:pt x="408551" y="158263"/>
                  </a:lnTo>
                  <a:lnTo>
                    <a:pt x="372222" y="184098"/>
                  </a:lnTo>
                  <a:lnTo>
                    <a:pt x="337218" y="211607"/>
                  </a:lnTo>
                  <a:lnTo>
                    <a:pt x="303596" y="240732"/>
                  </a:lnTo>
                  <a:lnTo>
                    <a:pt x="271414" y="271414"/>
                  </a:lnTo>
                  <a:lnTo>
                    <a:pt x="240732" y="303596"/>
                  </a:lnTo>
                  <a:lnTo>
                    <a:pt x="211607" y="337218"/>
                  </a:lnTo>
                  <a:lnTo>
                    <a:pt x="184098" y="372222"/>
                  </a:lnTo>
                  <a:lnTo>
                    <a:pt x="158263" y="408551"/>
                  </a:lnTo>
                  <a:lnTo>
                    <a:pt x="134159" y="446146"/>
                  </a:lnTo>
                  <a:lnTo>
                    <a:pt x="111846" y="484949"/>
                  </a:lnTo>
                  <a:lnTo>
                    <a:pt x="91382" y="524902"/>
                  </a:lnTo>
                  <a:lnTo>
                    <a:pt x="72824" y="565945"/>
                  </a:lnTo>
                  <a:lnTo>
                    <a:pt x="56232" y="608022"/>
                  </a:lnTo>
                  <a:lnTo>
                    <a:pt x="41662" y="651074"/>
                  </a:lnTo>
                  <a:lnTo>
                    <a:pt x="29175" y="695042"/>
                  </a:lnTo>
                  <a:lnTo>
                    <a:pt x="18827" y="739868"/>
                  </a:lnTo>
                  <a:lnTo>
                    <a:pt x="10677" y="785494"/>
                  </a:lnTo>
                  <a:lnTo>
                    <a:pt x="4784" y="831863"/>
                  </a:lnTo>
                  <a:lnTo>
                    <a:pt x="1205" y="878914"/>
                  </a:lnTo>
                  <a:lnTo>
                    <a:pt x="0" y="926592"/>
                  </a:lnTo>
                  <a:lnTo>
                    <a:pt x="1205" y="974269"/>
                  </a:lnTo>
                  <a:lnTo>
                    <a:pt x="4784" y="1021320"/>
                  </a:lnTo>
                  <a:lnTo>
                    <a:pt x="10677" y="1067689"/>
                  </a:lnTo>
                  <a:lnTo>
                    <a:pt x="18827" y="1113315"/>
                  </a:lnTo>
                  <a:lnTo>
                    <a:pt x="29175" y="1158141"/>
                  </a:lnTo>
                  <a:lnTo>
                    <a:pt x="41662" y="1202109"/>
                  </a:lnTo>
                  <a:lnTo>
                    <a:pt x="56232" y="1245161"/>
                  </a:lnTo>
                  <a:lnTo>
                    <a:pt x="72824" y="1287238"/>
                  </a:lnTo>
                  <a:lnTo>
                    <a:pt x="91382" y="1328281"/>
                  </a:lnTo>
                  <a:lnTo>
                    <a:pt x="111846" y="1368234"/>
                  </a:lnTo>
                  <a:lnTo>
                    <a:pt x="134159" y="1407037"/>
                  </a:lnTo>
                  <a:lnTo>
                    <a:pt x="158263" y="1444632"/>
                  </a:lnTo>
                  <a:lnTo>
                    <a:pt x="184098" y="1480961"/>
                  </a:lnTo>
                  <a:lnTo>
                    <a:pt x="211607" y="1515965"/>
                  </a:lnTo>
                  <a:lnTo>
                    <a:pt x="240732" y="1549587"/>
                  </a:lnTo>
                  <a:lnTo>
                    <a:pt x="271414" y="1581769"/>
                  </a:lnTo>
                  <a:lnTo>
                    <a:pt x="303596" y="1612451"/>
                  </a:lnTo>
                  <a:lnTo>
                    <a:pt x="337218" y="1641576"/>
                  </a:lnTo>
                  <a:lnTo>
                    <a:pt x="372222" y="1669085"/>
                  </a:lnTo>
                  <a:lnTo>
                    <a:pt x="408551" y="1694920"/>
                  </a:lnTo>
                  <a:lnTo>
                    <a:pt x="446146" y="1719024"/>
                  </a:lnTo>
                  <a:lnTo>
                    <a:pt x="484949" y="1741337"/>
                  </a:lnTo>
                  <a:lnTo>
                    <a:pt x="524902" y="1761801"/>
                  </a:lnTo>
                  <a:lnTo>
                    <a:pt x="565945" y="1780359"/>
                  </a:lnTo>
                  <a:lnTo>
                    <a:pt x="608022" y="1796951"/>
                  </a:lnTo>
                  <a:lnTo>
                    <a:pt x="651074" y="1811521"/>
                  </a:lnTo>
                  <a:lnTo>
                    <a:pt x="695042" y="1824008"/>
                  </a:lnTo>
                  <a:lnTo>
                    <a:pt x="739868" y="1834356"/>
                  </a:lnTo>
                  <a:lnTo>
                    <a:pt x="785494" y="1842506"/>
                  </a:lnTo>
                  <a:lnTo>
                    <a:pt x="831863" y="1848399"/>
                  </a:lnTo>
                  <a:lnTo>
                    <a:pt x="878914" y="1851978"/>
                  </a:lnTo>
                  <a:lnTo>
                    <a:pt x="926591" y="1853184"/>
                  </a:lnTo>
                  <a:lnTo>
                    <a:pt x="974269" y="1851978"/>
                  </a:lnTo>
                  <a:lnTo>
                    <a:pt x="1021320" y="1848399"/>
                  </a:lnTo>
                  <a:lnTo>
                    <a:pt x="1067689" y="1842506"/>
                  </a:lnTo>
                  <a:lnTo>
                    <a:pt x="1113315" y="1834356"/>
                  </a:lnTo>
                  <a:lnTo>
                    <a:pt x="1158141" y="1824008"/>
                  </a:lnTo>
                  <a:lnTo>
                    <a:pt x="1202109" y="1811521"/>
                  </a:lnTo>
                  <a:lnTo>
                    <a:pt x="1245161" y="1796951"/>
                  </a:lnTo>
                  <a:lnTo>
                    <a:pt x="1287238" y="1780359"/>
                  </a:lnTo>
                  <a:lnTo>
                    <a:pt x="1328281" y="1761801"/>
                  </a:lnTo>
                  <a:lnTo>
                    <a:pt x="1368234" y="1741337"/>
                  </a:lnTo>
                  <a:lnTo>
                    <a:pt x="1407037" y="1719024"/>
                  </a:lnTo>
                  <a:lnTo>
                    <a:pt x="1444632" y="1694920"/>
                  </a:lnTo>
                  <a:lnTo>
                    <a:pt x="1480961" y="1669085"/>
                  </a:lnTo>
                  <a:lnTo>
                    <a:pt x="1515965" y="1641576"/>
                  </a:lnTo>
                  <a:lnTo>
                    <a:pt x="1549587" y="1612451"/>
                  </a:lnTo>
                  <a:lnTo>
                    <a:pt x="1581769" y="1581769"/>
                  </a:lnTo>
                  <a:lnTo>
                    <a:pt x="1612451" y="1549587"/>
                  </a:lnTo>
                  <a:lnTo>
                    <a:pt x="1641576" y="1515965"/>
                  </a:lnTo>
                  <a:lnTo>
                    <a:pt x="1669085" y="1480961"/>
                  </a:lnTo>
                  <a:lnTo>
                    <a:pt x="1694920" y="1444632"/>
                  </a:lnTo>
                  <a:lnTo>
                    <a:pt x="1719024" y="1407037"/>
                  </a:lnTo>
                  <a:lnTo>
                    <a:pt x="1741337" y="1368234"/>
                  </a:lnTo>
                  <a:lnTo>
                    <a:pt x="1761801" y="1328281"/>
                  </a:lnTo>
                  <a:lnTo>
                    <a:pt x="1780359" y="1287238"/>
                  </a:lnTo>
                  <a:lnTo>
                    <a:pt x="1796951" y="1245161"/>
                  </a:lnTo>
                  <a:lnTo>
                    <a:pt x="1811521" y="1202109"/>
                  </a:lnTo>
                  <a:lnTo>
                    <a:pt x="1824008" y="1158141"/>
                  </a:lnTo>
                  <a:lnTo>
                    <a:pt x="1834356" y="1113315"/>
                  </a:lnTo>
                  <a:lnTo>
                    <a:pt x="1842506" y="1067689"/>
                  </a:lnTo>
                  <a:lnTo>
                    <a:pt x="1848399" y="1021320"/>
                  </a:lnTo>
                  <a:lnTo>
                    <a:pt x="1851978" y="974269"/>
                  </a:lnTo>
                  <a:lnTo>
                    <a:pt x="1853184" y="926592"/>
                  </a:lnTo>
                  <a:lnTo>
                    <a:pt x="1851978" y="878914"/>
                  </a:lnTo>
                  <a:lnTo>
                    <a:pt x="1848399" y="831863"/>
                  </a:lnTo>
                  <a:lnTo>
                    <a:pt x="1842506" y="785494"/>
                  </a:lnTo>
                  <a:lnTo>
                    <a:pt x="1834356" y="739868"/>
                  </a:lnTo>
                  <a:lnTo>
                    <a:pt x="1824008" y="695042"/>
                  </a:lnTo>
                  <a:lnTo>
                    <a:pt x="1811521" y="651074"/>
                  </a:lnTo>
                  <a:lnTo>
                    <a:pt x="1796951" y="608022"/>
                  </a:lnTo>
                  <a:lnTo>
                    <a:pt x="1780359" y="565945"/>
                  </a:lnTo>
                  <a:lnTo>
                    <a:pt x="1761801" y="524902"/>
                  </a:lnTo>
                  <a:lnTo>
                    <a:pt x="1741337" y="484949"/>
                  </a:lnTo>
                  <a:lnTo>
                    <a:pt x="1719024" y="446146"/>
                  </a:lnTo>
                  <a:lnTo>
                    <a:pt x="1694920" y="408551"/>
                  </a:lnTo>
                  <a:lnTo>
                    <a:pt x="1669085" y="372222"/>
                  </a:lnTo>
                  <a:lnTo>
                    <a:pt x="1641576" y="337218"/>
                  </a:lnTo>
                  <a:lnTo>
                    <a:pt x="1612451" y="303596"/>
                  </a:lnTo>
                  <a:lnTo>
                    <a:pt x="1581769" y="271414"/>
                  </a:lnTo>
                  <a:lnTo>
                    <a:pt x="1549587" y="240732"/>
                  </a:lnTo>
                  <a:lnTo>
                    <a:pt x="1515965" y="211607"/>
                  </a:lnTo>
                  <a:lnTo>
                    <a:pt x="1480961" y="184098"/>
                  </a:lnTo>
                  <a:lnTo>
                    <a:pt x="1444632" y="158263"/>
                  </a:lnTo>
                  <a:lnTo>
                    <a:pt x="1407037" y="134159"/>
                  </a:lnTo>
                  <a:lnTo>
                    <a:pt x="1368234" y="111846"/>
                  </a:lnTo>
                  <a:lnTo>
                    <a:pt x="1328281" y="91382"/>
                  </a:lnTo>
                  <a:lnTo>
                    <a:pt x="1287238" y="72824"/>
                  </a:lnTo>
                  <a:lnTo>
                    <a:pt x="1245161" y="56232"/>
                  </a:lnTo>
                  <a:lnTo>
                    <a:pt x="1202109" y="41662"/>
                  </a:lnTo>
                  <a:lnTo>
                    <a:pt x="1158141" y="29175"/>
                  </a:lnTo>
                  <a:lnTo>
                    <a:pt x="1113315" y="18827"/>
                  </a:lnTo>
                  <a:lnTo>
                    <a:pt x="1067689" y="10677"/>
                  </a:lnTo>
                  <a:lnTo>
                    <a:pt x="1021320" y="4784"/>
                  </a:lnTo>
                  <a:lnTo>
                    <a:pt x="974269" y="1205"/>
                  </a:lnTo>
                  <a:lnTo>
                    <a:pt x="926591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166359" y="3139439"/>
              <a:ext cx="1853564" cy="1853564"/>
            </a:xfrm>
            <a:custGeom>
              <a:avLst/>
              <a:gdLst/>
              <a:ahLst/>
              <a:cxnLst/>
              <a:rect l="l" t="t" r="r" b="b"/>
              <a:pathLst>
                <a:path w="1853565" h="1853564">
                  <a:moveTo>
                    <a:pt x="0" y="926592"/>
                  </a:moveTo>
                  <a:lnTo>
                    <a:pt x="1205" y="878914"/>
                  </a:lnTo>
                  <a:lnTo>
                    <a:pt x="4784" y="831863"/>
                  </a:lnTo>
                  <a:lnTo>
                    <a:pt x="10677" y="785494"/>
                  </a:lnTo>
                  <a:lnTo>
                    <a:pt x="18827" y="739868"/>
                  </a:lnTo>
                  <a:lnTo>
                    <a:pt x="29175" y="695042"/>
                  </a:lnTo>
                  <a:lnTo>
                    <a:pt x="41662" y="651074"/>
                  </a:lnTo>
                  <a:lnTo>
                    <a:pt x="56232" y="608022"/>
                  </a:lnTo>
                  <a:lnTo>
                    <a:pt x="72824" y="565945"/>
                  </a:lnTo>
                  <a:lnTo>
                    <a:pt x="91382" y="524902"/>
                  </a:lnTo>
                  <a:lnTo>
                    <a:pt x="111846" y="484949"/>
                  </a:lnTo>
                  <a:lnTo>
                    <a:pt x="134159" y="446146"/>
                  </a:lnTo>
                  <a:lnTo>
                    <a:pt x="158263" y="408551"/>
                  </a:lnTo>
                  <a:lnTo>
                    <a:pt x="184098" y="372222"/>
                  </a:lnTo>
                  <a:lnTo>
                    <a:pt x="211607" y="337218"/>
                  </a:lnTo>
                  <a:lnTo>
                    <a:pt x="240732" y="303596"/>
                  </a:lnTo>
                  <a:lnTo>
                    <a:pt x="271414" y="271414"/>
                  </a:lnTo>
                  <a:lnTo>
                    <a:pt x="303596" y="240732"/>
                  </a:lnTo>
                  <a:lnTo>
                    <a:pt x="337218" y="211607"/>
                  </a:lnTo>
                  <a:lnTo>
                    <a:pt x="372222" y="184098"/>
                  </a:lnTo>
                  <a:lnTo>
                    <a:pt x="408551" y="158263"/>
                  </a:lnTo>
                  <a:lnTo>
                    <a:pt x="446146" y="134159"/>
                  </a:lnTo>
                  <a:lnTo>
                    <a:pt x="484949" y="111846"/>
                  </a:lnTo>
                  <a:lnTo>
                    <a:pt x="524902" y="91382"/>
                  </a:lnTo>
                  <a:lnTo>
                    <a:pt x="565945" y="72824"/>
                  </a:lnTo>
                  <a:lnTo>
                    <a:pt x="608022" y="56232"/>
                  </a:lnTo>
                  <a:lnTo>
                    <a:pt x="651074" y="41662"/>
                  </a:lnTo>
                  <a:lnTo>
                    <a:pt x="695042" y="29175"/>
                  </a:lnTo>
                  <a:lnTo>
                    <a:pt x="739868" y="18827"/>
                  </a:lnTo>
                  <a:lnTo>
                    <a:pt x="785494" y="10677"/>
                  </a:lnTo>
                  <a:lnTo>
                    <a:pt x="831863" y="4784"/>
                  </a:lnTo>
                  <a:lnTo>
                    <a:pt x="878914" y="1205"/>
                  </a:lnTo>
                  <a:lnTo>
                    <a:pt x="926591" y="0"/>
                  </a:lnTo>
                  <a:lnTo>
                    <a:pt x="974269" y="1205"/>
                  </a:lnTo>
                  <a:lnTo>
                    <a:pt x="1021320" y="4784"/>
                  </a:lnTo>
                  <a:lnTo>
                    <a:pt x="1067689" y="10677"/>
                  </a:lnTo>
                  <a:lnTo>
                    <a:pt x="1113315" y="18827"/>
                  </a:lnTo>
                  <a:lnTo>
                    <a:pt x="1158141" y="29175"/>
                  </a:lnTo>
                  <a:lnTo>
                    <a:pt x="1202109" y="41662"/>
                  </a:lnTo>
                  <a:lnTo>
                    <a:pt x="1245161" y="56232"/>
                  </a:lnTo>
                  <a:lnTo>
                    <a:pt x="1287238" y="72824"/>
                  </a:lnTo>
                  <a:lnTo>
                    <a:pt x="1328281" y="91382"/>
                  </a:lnTo>
                  <a:lnTo>
                    <a:pt x="1368234" y="111846"/>
                  </a:lnTo>
                  <a:lnTo>
                    <a:pt x="1407037" y="134159"/>
                  </a:lnTo>
                  <a:lnTo>
                    <a:pt x="1444632" y="158263"/>
                  </a:lnTo>
                  <a:lnTo>
                    <a:pt x="1480961" y="184098"/>
                  </a:lnTo>
                  <a:lnTo>
                    <a:pt x="1515965" y="211607"/>
                  </a:lnTo>
                  <a:lnTo>
                    <a:pt x="1549587" y="240732"/>
                  </a:lnTo>
                  <a:lnTo>
                    <a:pt x="1581769" y="271414"/>
                  </a:lnTo>
                  <a:lnTo>
                    <a:pt x="1612451" y="303596"/>
                  </a:lnTo>
                  <a:lnTo>
                    <a:pt x="1641576" y="337218"/>
                  </a:lnTo>
                  <a:lnTo>
                    <a:pt x="1669085" y="372222"/>
                  </a:lnTo>
                  <a:lnTo>
                    <a:pt x="1694920" y="408551"/>
                  </a:lnTo>
                  <a:lnTo>
                    <a:pt x="1719024" y="446146"/>
                  </a:lnTo>
                  <a:lnTo>
                    <a:pt x="1741337" y="484949"/>
                  </a:lnTo>
                  <a:lnTo>
                    <a:pt x="1761801" y="524902"/>
                  </a:lnTo>
                  <a:lnTo>
                    <a:pt x="1780359" y="565945"/>
                  </a:lnTo>
                  <a:lnTo>
                    <a:pt x="1796951" y="608022"/>
                  </a:lnTo>
                  <a:lnTo>
                    <a:pt x="1811521" y="651074"/>
                  </a:lnTo>
                  <a:lnTo>
                    <a:pt x="1824008" y="695042"/>
                  </a:lnTo>
                  <a:lnTo>
                    <a:pt x="1834356" y="739868"/>
                  </a:lnTo>
                  <a:lnTo>
                    <a:pt x="1842506" y="785494"/>
                  </a:lnTo>
                  <a:lnTo>
                    <a:pt x="1848399" y="831863"/>
                  </a:lnTo>
                  <a:lnTo>
                    <a:pt x="1851978" y="878914"/>
                  </a:lnTo>
                  <a:lnTo>
                    <a:pt x="1853184" y="926592"/>
                  </a:lnTo>
                  <a:lnTo>
                    <a:pt x="1851978" y="974269"/>
                  </a:lnTo>
                  <a:lnTo>
                    <a:pt x="1848399" y="1021320"/>
                  </a:lnTo>
                  <a:lnTo>
                    <a:pt x="1842506" y="1067689"/>
                  </a:lnTo>
                  <a:lnTo>
                    <a:pt x="1834356" y="1113315"/>
                  </a:lnTo>
                  <a:lnTo>
                    <a:pt x="1824008" y="1158141"/>
                  </a:lnTo>
                  <a:lnTo>
                    <a:pt x="1811521" y="1202109"/>
                  </a:lnTo>
                  <a:lnTo>
                    <a:pt x="1796951" y="1245161"/>
                  </a:lnTo>
                  <a:lnTo>
                    <a:pt x="1780359" y="1287238"/>
                  </a:lnTo>
                  <a:lnTo>
                    <a:pt x="1761801" y="1328281"/>
                  </a:lnTo>
                  <a:lnTo>
                    <a:pt x="1741337" y="1368234"/>
                  </a:lnTo>
                  <a:lnTo>
                    <a:pt x="1719024" y="1407037"/>
                  </a:lnTo>
                  <a:lnTo>
                    <a:pt x="1694920" y="1444632"/>
                  </a:lnTo>
                  <a:lnTo>
                    <a:pt x="1669085" y="1480961"/>
                  </a:lnTo>
                  <a:lnTo>
                    <a:pt x="1641576" y="1515965"/>
                  </a:lnTo>
                  <a:lnTo>
                    <a:pt x="1612451" y="1549587"/>
                  </a:lnTo>
                  <a:lnTo>
                    <a:pt x="1581769" y="1581769"/>
                  </a:lnTo>
                  <a:lnTo>
                    <a:pt x="1549587" y="1612451"/>
                  </a:lnTo>
                  <a:lnTo>
                    <a:pt x="1515965" y="1641576"/>
                  </a:lnTo>
                  <a:lnTo>
                    <a:pt x="1480961" y="1669085"/>
                  </a:lnTo>
                  <a:lnTo>
                    <a:pt x="1444632" y="1694920"/>
                  </a:lnTo>
                  <a:lnTo>
                    <a:pt x="1407037" y="1719024"/>
                  </a:lnTo>
                  <a:lnTo>
                    <a:pt x="1368234" y="1741337"/>
                  </a:lnTo>
                  <a:lnTo>
                    <a:pt x="1328281" y="1761801"/>
                  </a:lnTo>
                  <a:lnTo>
                    <a:pt x="1287238" y="1780359"/>
                  </a:lnTo>
                  <a:lnTo>
                    <a:pt x="1245161" y="1796951"/>
                  </a:lnTo>
                  <a:lnTo>
                    <a:pt x="1202109" y="1811521"/>
                  </a:lnTo>
                  <a:lnTo>
                    <a:pt x="1158141" y="1824008"/>
                  </a:lnTo>
                  <a:lnTo>
                    <a:pt x="1113315" y="1834356"/>
                  </a:lnTo>
                  <a:lnTo>
                    <a:pt x="1067689" y="1842506"/>
                  </a:lnTo>
                  <a:lnTo>
                    <a:pt x="1021320" y="1848399"/>
                  </a:lnTo>
                  <a:lnTo>
                    <a:pt x="974269" y="1851978"/>
                  </a:lnTo>
                  <a:lnTo>
                    <a:pt x="926591" y="1853184"/>
                  </a:lnTo>
                  <a:lnTo>
                    <a:pt x="878914" y="1851978"/>
                  </a:lnTo>
                  <a:lnTo>
                    <a:pt x="831863" y="1848399"/>
                  </a:lnTo>
                  <a:lnTo>
                    <a:pt x="785494" y="1842506"/>
                  </a:lnTo>
                  <a:lnTo>
                    <a:pt x="739868" y="1834356"/>
                  </a:lnTo>
                  <a:lnTo>
                    <a:pt x="695042" y="1824008"/>
                  </a:lnTo>
                  <a:lnTo>
                    <a:pt x="651074" y="1811521"/>
                  </a:lnTo>
                  <a:lnTo>
                    <a:pt x="608022" y="1796951"/>
                  </a:lnTo>
                  <a:lnTo>
                    <a:pt x="565945" y="1780359"/>
                  </a:lnTo>
                  <a:lnTo>
                    <a:pt x="524902" y="1761801"/>
                  </a:lnTo>
                  <a:lnTo>
                    <a:pt x="484949" y="1741337"/>
                  </a:lnTo>
                  <a:lnTo>
                    <a:pt x="446146" y="1719024"/>
                  </a:lnTo>
                  <a:lnTo>
                    <a:pt x="408551" y="1694920"/>
                  </a:lnTo>
                  <a:lnTo>
                    <a:pt x="372222" y="1669085"/>
                  </a:lnTo>
                  <a:lnTo>
                    <a:pt x="337218" y="1641576"/>
                  </a:lnTo>
                  <a:lnTo>
                    <a:pt x="303596" y="1612451"/>
                  </a:lnTo>
                  <a:lnTo>
                    <a:pt x="271414" y="1581769"/>
                  </a:lnTo>
                  <a:lnTo>
                    <a:pt x="240732" y="1549587"/>
                  </a:lnTo>
                  <a:lnTo>
                    <a:pt x="211607" y="1515965"/>
                  </a:lnTo>
                  <a:lnTo>
                    <a:pt x="184098" y="1480961"/>
                  </a:lnTo>
                  <a:lnTo>
                    <a:pt x="158263" y="1444632"/>
                  </a:lnTo>
                  <a:lnTo>
                    <a:pt x="134159" y="1407037"/>
                  </a:lnTo>
                  <a:lnTo>
                    <a:pt x="111846" y="1368234"/>
                  </a:lnTo>
                  <a:lnTo>
                    <a:pt x="91382" y="1328281"/>
                  </a:lnTo>
                  <a:lnTo>
                    <a:pt x="72824" y="1287238"/>
                  </a:lnTo>
                  <a:lnTo>
                    <a:pt x="56232" y="1245161"/>
                  </a:lnTo>
                  <a:lnTo>
                    <a:pt x="41662" y="1202109"/>
                  </a:lnTo>
                  <a:lnTo>
                    <a:pt x="29175" y="1158141"/>
                  </a:lnTo>
                  <a:lnTo>
                    <a:pt x="18827" y="1113315"/>
                  </a:lnTo>
                  <a:lnTo>
                    <a:pt x="10677" y="1067689"/>
                  </a:lnTo>
                  <a:lnTo>
                    <a:pt x="4784" y="1021320"/>
                  </a:lnTo>
                  <a:lnTo>
                    <a:pt x="1205" y="974269"/>
                  </a:lnTo>
                  <a:lnTo>
                    <a:pt x="0" y="92659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5497448" y="3651250"/>
            <a:ext cx="1194435" cy="755015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700" marR="5080" indent="33020">
              <a:lnSpc>
                <a:spcPts val="2750"/>
              </a:lnSpc>
              <a:spcBef>
                <a:spcPts val="395"/>
              </a:spcBef>
            </a:pP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Board</a:t>
            </a:r>
            <a:r>
              <a:rPr sz="2500" spc="-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2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500" spc="-20" dirty="0">
                <a:solidFill>
                  <a:srgbClr val="FFFFFF"/>
                </a:solidFill>
                <a:latin typeface="Calibri"/>
                <a:cs typeface="Calibri"/>
              </a:rPr>
              <a:t>Directors</a:t>
            </a:r>
            <a:endParaRPr sz="2500">
              <a:latin typeface="Calibri"/>
              <a:cs typeface="Calibri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4992623" y="521208"/>
            <a:ext cx="2251075" cy="2519680"/>
            <a:chOff x="4992623" y="521208"/>
            <a:chExt cx="2251075" cy="2519680"/>
          </a:xfrm>
        </p:grpSpPr>
        <p:sp>
          <p:nvSpPr>
            <p:cNvPr id="19" name="object 19"/>
            <p:cNvSpPr/>
            <p:nvPr/>
          </p:nvSpPr>
          <p:spPr>
            <a:xfrm>
              <a:off x="5795771" y="2802636"/>
              <a:ext cx="594360" cy="238125"/>
            </a:xfrm>
            <a:custGeom>
              <a:avLst/>
              <a:gdLst/>
              <a:ahLst/>
              <a:cxnLst/>
              <a:rect l="l" t="t" r="r" b="b"/>
              <a:pathLst>
                <a:path w="594360" h="238125">
                  <a:moveTo>
                    <a:pt x="475488" y="0"/>
                  </a:moveTo>
                  <a:lnTo>
                    <a:pt x="118872" y="0"/>
                  </a:lnTo>
                  <a:lnTo>
                    <a:pt x="118872" y="118872"/>
                  </a:lnTo>
                  <a:lnTo>
                    <a:pt x="0" y="118872"/>
                  </a:lnTo>
                  <a:lnTo>
                    <a:pt x="297179" y="237743"/>
                  </a:lnTo>
                  <a:lnTo>
                    <a:pt x="594360" y="118872"/>
                  </a:lnTo>
                  <a:lnTo>
                    <a:pt x="475488" y="118872"/>
                  </a:lnTo>
                  <a:lnTo>
                    <a:pt x="475488" y="0"/>
                  </a:lnTo>
                  <a:close/>
                </a:path>
              </a:pathLst>
            </a:custGeom>
            <a:solidFill>
              <a:srgbClr val="AACC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20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992623" y="521208"/>
              <a:ext cx="2250948" cy="2250948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175503" y="1110995"/>
              <a:ext cx="1956816" cy="1129284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5024627" y="553212"/>
              <a:ext cx="2136775" cy="2136775"/>
            </a:xfrm>
            <a:custGeom>
              <a:avLst/>
              <a:gdLst/>
              <a:ahLst/>
              <a:cxnLst/>
              <a:rect l="l" t="t" r="r" b="b"/>
              <a:pathLst>
                <a:path w="2136775" h="2136775">
                  <a:moveTo>
                    <a:pt x="1068324" y="0"/>
                  </a:moveTo>
                  <a:lnTo>
                    <a:pt x="1020734" y="1040"/>
                  </a:lnTo>
                  <a:lnTo>
                    <a:pt x="973679" y="4134"/>
                  </a:lnTo>
                  <a:lnTo>
                    <a:pt x="927199" y="9237"/>
                  </a:lnTo>
                  <a:lnTo>
                    <a:pt x="881340" y="16306"/>
                  </a:lnTo>
                  <a:lnTo>
                    <a:pt x="836144" y="25297"/>
                  </a:lnTo>
                  <a:lnTo>
                    <a:pt x="791656" y="36168"/>
                  </a:lnTo>
                  <a:lnTo>
                    <a:pt x="747917" y="48874"/>
                  </a:lnTo>
                  <a:lnTo>
                    <a:pt x="704973" y="63373"/>
                  </a:lnTo>
                  <a:lnTo>
                    <a:pt x="662865" y="79620"/>
                  </a:lnTo>
                  <a:lnTo>
                    <a:pt x="621638" y="97573"/>
                  </a:lnTo>
                  <a:lnTo>
                    <a:pt x="581335" y="117188"/>
                  </a:lnTo>
                  <a:lnTo>
                    <a:pt x="541999" y="138422"/>
                  </a:lnTo>
                  <a:lnTo>
                    <a:pt x="503674" y="161231"/>
                  </a:lnTo>
                  <a:lnTo>
                    <a:pt x="466404" y="185571"/>
                  </a:lnTo>
                  <a:lnTo>
                    <a:pt x="430231" y="211400"/>
                  </a:lnTo>
                  <a:lnTo>
                    <a:pt x="395199" y="238674"/>
                  </a:lnTo>
                  <a:lnTo>
                    <a:pt x="361351" y="267350"/>
                  </a:lnTo>
                  <a:lnTo>
                    <a:pt x="328732" y="297383"/>
                  </a:lnTo>
                  <a:lnTo>
                    <a:pt x="297383" y="328732"/>
                  </a:lnTo>
                  <a:lnTo>
                    <a:pt x="267350" y="361351"/>
                  </a:lnTo>
                  <a:lnTo>
                    <a:pt x="238674" y="395199"/>
                  </a:lnTo>
                  <a:lnTo>
                    <a:pt x="211400" y="430231"/>
                  </a:lnTo>
                  <a:lnTo>
                    <a:pt x="185571" y="466404"/>
                  </a:lnTo>
                  <a:lnTo>
                    <a:pt x="161231" y="503674"/>
                  </a:lnTo>
                  <a:lnTo>
                    <a:pt x="138422" y="541999"/>
                  </a:lnTo>
                  <a:lnTo>
                    <a:pt x="117188" y="581335"/>
                  </a:lnTo>
                  <a:lnTo>
                    <a:pt x="97573" y="621638"/>
                  </a:lnTo>
                  <a:lnTo>
                    <a:pt x="79620" y="662865"/>
                  </a:lnTo>
                  <a:lnTo>
                    <a:pt x="63373" y="704973"/>
                  </a:lnTo>
                  <a:lnTo>
                    <a:pt x="48874" y="747917"/>
                  </a:lnTo>
                  <a:lnTo>
                    <a:pt x="36168" y="791656"/>
                  </a:lnTo>
                  <a:lnTo>
                    <a:pt x="25297" y="836144"/>
                  </a:lnTo>
                  <a:lnTo>
                    <a:pt x="16306" y="881340"/>
                  </a:lnTo>
                  <a:lnTo>
                    <a:pt x="9237" y="927199"/>
                  </a:lnTo>
                  <a:lnTo>
                    <a:pt x="4134" y="973679"/>
                  </a:lnTo>
                  <a:lnTo>
                    <a:pt x="1040" y="1020734"/>
                  </a:lnTo>
                  <a:lnTo>
                    <a:pt x="0" y="1068324"/>
                  </a:lnTo>
                  <a:lnTo>
                    <a:pt x="1040" y="1115913"/>
                  </a:lnTo>
                  <a:lnTo>
                    <a:pt x="4134" y="1162968"/>
                  </a:lnTo>
                  <a:lnTo>
                    <a:pt x="9237" y="1209448"/>
                  </a:lnTo>
                  <a:lnTo>
                    <a:pt x="16306" y="1255307"/>
                  </a:lnTo>
                  <a:lnTo>
                    <a:pt x="25297" y="1300503"/>
                  </a:lnTo>
                  <a:lnTo>
                    <a:pt x="36168" y="1344991"/>
                  </a:lnTo>
                  <a:lnTo>
                    <a:pt x="48874" y="1388730"/>
                  </a:lnTo>
                  <a:lnTo>
                    <a:pt x="63373" y="1431674"/>
                  </a:lnTo>
                  <a:lnTo>
                    <a:pt x="79620" y="1473782"/>
                  </a:lnTo>
                  <a:lnTo>
                    <a:pt x="97573" y="1515009"/>
                  </a:lnTo>
                  <a:lnTo>
                    <a:pt x="117188" y="1555312"/>
                  </a:lnTo>
                  <a:lnTo>
                    <a:pt x="138422" y="1594648"/>
                  </a:lnTo>
                  <a:lnTo>
                    <a:pt x="161231" y="1632973"/>
                  </a:lnTo>
                  <a:lnTo>
                    <a:pt x="185571" y="1670243"/>
                  </a:lnTo>
                  <a:lnTo>
                    <a:pt x="211400" y="1706416"/>
                  </a:lnTo>
                  <a:lnTo>
                    <a:pt x="238674" y="1741448"/>
                  </a:lnTo>
                  <a:lnTo>
                    <a:pt x="267350" y="1775296"/>
                  </a:lnTo>
                  <a:lnTo>
                    <a:pt x="297383" y="1807915"/>
                  </a:lnTo>
                  <a:lnTo>
                    <a:pt x="328732" y="1839264"/>
                  </a:lnTo>
                  <a:lnTo>
                    <a:pt x="361351" y="1869297"/>
                  </a:lnTo>
                  <a:lnTo>
                    <a:pt x="395199" y="1897973"/>
                  </a:lnTo>
                  <a:lnTo>
                    <a:pt x="430231" y="1925247"/>
                  </a:lnTo>
                  <a:lnTo>
                    <a:pt x="466404" y="1951076"/>
                  </a:lnTo>
                  <a:lnTo>
                    <a:pt x="503674" y="1975416"/>
                  </a:lnTo>
                  <a:lnTo>
                    <a:pt x="541999" y="1998225"/>
                  </a:lnTo>
                  <a:lnTo>
                    <a:pt x="581335" y="2019459"/>
                  </a:lnTo>
                  <a:lnTo>
                    <a:pt x="621638" y="2039074"/>
                  </a:lnTo>
                  <a:lnTo>
                    <a:pt x="662865" y="2057027"/>
                  </a:lnTo>
                  <a:lnTo>
                    <a:pt x="704973" y="2073274"/>
                  </a:lnTo>
                  <a:lnTo>
                    <a:pt x="747917" y="2087773"/>
                  </a:lnTo>
                  <a:lnTo>
                    <a:pt x="791656" y="2100479"/>
                  </a:lnTo>
                  <a:lnTo>
                    <a:pt x="836144" y="2111350"/>
                  </a:lnTo>
                  <a:lnTo>
                    <a:pt x="881340" y="2120341"/>
                  </a:lnTo>
                  <a:lnTo>
                    <a:pt x="927199" y="2127410"/>
                  </a:lnTo>
                  <a:lnTo>
                    <a:pt x="973679" y="2132513"/>
                  </a:lnTo>
                  <a:lnTo>
                    <a:pt x="1020734" y="2135607"/>
                  </a:lnTo>
                  <a:lnTo>
                    <a:pt x="1068324" y="2136648"/>
                  </a:lnTo>
                  <a:lnTo>
                    <a:pt x="1115913" y="2135607"/>
                  </a:lnTo>
                  <a:lnTo>
                    <a:pt x="1162968" y="2132513"/>
                  </a:lnTo>
                  <a:lnTo>
                    <a:pt x="1209448" y="2127410"/>
                  </a:lnTo>
                  <a:lnTo>
                    <a:pt x="1255307" y="2120341"/>
                  </a:lnTo>
                  <a:lnTo>
                    <a:pt x="1300503" y="2111350"/>
                  </a:lnTo>
                  <a:lnTo>
                    <a:pt x="1344991" y="2100479"/>
                  </a:lnTo>
                  <a:lnTo>
                    <a:pt x="1388730" y="2087773"/>
                  </a:lnTo>
                  <a:lnTo>
                    <a:pt x="1431674" y="2073274"/>
                  </a:lnTo>
                  <a:lnTo>
                    <a:pt x="1473782" y="2057027"/>
                  </a:lnTo>
                  <a:lnTo>
                    <a:pt x="1515009" y="2039074"/>
                  </a:lnTo>
                  <a:lnTo>
                    <a:pt x="1555312" y="2019459"/>
                  </a:lnTo>
                  <a:lnTo>
                    <a:pt x="1594648" y="1998225"/>
                  </a:lnTo>
                  <a:lnTo>
                    <a:pt x="1632973" y="1975416"/>
                  </a:lnTo>
                  <a:lnTo>
                    <a:pt x="1670243" y="1951076"/>
                  </a:lnTo>
                  <a:lnTo>
                    <a:pt x="1706416" y="1925247"/>
                  </a:lnTo>
                  <a:lnTo>
                    <a:pt x="1741448" y="1897973"/>
                  </a:lnTo>
                  <a:lnTo>
                    <a:pt x="1775296" y="1869297"/>
                  </a:lnTo>
                  <a:lnTo>
                    <a:pt x="1807915" y="1839264"/>
                  </a:lnTo>
                  <a:lnTo>
                    <a:pt x="1839264" y="1807915"/>
                  </a:lnTo>
                  <a:lnTo>
                    <a:pt x="1869297" y="1775296"/>
                  </a:lnTo>
                  <a:lnTo>
                    <a:pt x="1897973" y="1741448"/>
                  </a:lnTo>
                  <a:lnTo>
                    <a:pt x="1925247" y="1706416"/>
                  </a:lnTo>
                  <a:lnTo>
                    <a:pt x="1951076" y="1670243"/>
                  </a:lnTo>
                  <a:lnTo>
                    <a:pt x="1975416" y="1632973"/>
                  </a:lnTo>
                  <a:lnTo>
                    <a:pt x="1998225" y="1594648"/>
                  </a:lnTo>
                  <a:lnTo>
                    <a:pt x="2019459" y="1555312"/>
                  </a:lnTo>
                  <a:lnTo>
                    <a:pt x="2039074" y="1515009"/>
                  </a:lnTo>
                  <a:lnTo>
                    <a:pt x="2057027" y="1473782"/>
                  </a:lnTo>
                  <a:lnTo>
                    <a:pt x="2073274" y="1431674"/>
                  </a:lnTo>
                  <a:lnTo>
                    <a:pt x="2087773" y="1388730"/>
                  </a:lnTo>
                  <a:lnTo>
                    <a:pt x="2100479" y="1344991"/>
                  </a:lnTo>
                  <a:lnTo>
                    <a:pt x="2111350" y="1300503"/>
                  </a:lnTo>
                  <a:lnTo>
                    <a:pt x="2120341" y="1255307"/>
                  </a:lnTo>
                  <a:lnTo>
                    <a:pt x="2127410" y="1209448"/>
                  </a:lnTo>
                  <a:lnTo>
                    <a:pt x="2132513" y="1162968"/>
                  </a:lnTo>
                  <a:lnTo>
                    <a:pt x="2135607" y="1115913"/>
                  </a:lnTo>
                  <a:lnTo>
                    <a:pt x="2136648" y="1068324"/>
                  </a:lnTo>
                  <a:lnTo>
                    <a:pt x="2135607" y="1020734"/>
                  </a:lnTo>
                  <a:lnTo>
                    <a:pt x="2132513" y="973679"/>
                  </a:lnTo>
                  <a:lnTo>
                    <a:pt x="2127410" y="927199"/>
                  </a:lnTo>
                  <a:lnTo>
                    <a:pt x="2120341" y="881340"/>
                  </a:lnTo>
                  <a:lnTo>
                    <a:pt x="2111350" y="836144"/>
                  </a:lnTo>
                  <a:lnTo>
                    <a:pt x="2100479" y="791656"/>
                  </a:lnTo>
                  <a:lnTo>
                    <a:pt x="2087773" y="747917"/>
                  </a:lnTo>
                  <a:lnTo>
                    <a:pt x="2073274" y="704973"/>
                  </a:lnTo>
                  <a:lnTo>
                    <a:pt x="2057027" y="662865"/>
                  </a:lnTo>
                  <a:lnTo>
                    <a:pt x="2039074" y="621638"/>
                  </a:lnTo>
                  <a:lnTo>
                    <a:pt x="2019459" y="581335"/>
                  </a:lnTo>
                  <a:lnTo>
                    <a:pt x="1998225" y="541999"/>
                  </a:lnTo>
                  <a:lnTo>
                    <a:pt x="1975416" y="503674"/>
                  </a:lnTo>
                  <a:lnTo>
                    <a:pt x="1951076" y="466404"/>
                  </a:lnTo>
                  <a:lnTo>
                    <a:pt x="1925247" y="430231"/>
                  </a:lnTo>
                  <a:lnTo>
                    <a:pt x="1897973" y="395199"/>
                  </a:lnTo>
                  <a:lnTo>
                    <a:pt x="1869297" y="361351"/>
                  </a:lnTo>
                  <a:lnTo>
                    <a:pt x="1839264" y="328732"/>
                  </a:lnTo>
                  <a:lnTo>
                    <a:pt x="1807915" y="297383"/>
                  </a:lnTo>
                  <a:lnTo>
                    <a:pt x="1775296" y="267350"/>
                  </a:lnTo>
                  <a:lnTo>
                    <a:pt x="1741448" y="238674"/>
                  </a:lnTo>
                  <a:lnTo>
                    <a:pt x="1706416" y="211400"/>
                  </a:lnTo>
                  <a:lnTo>
                    <a:pt x="1670243" y="185571"/>
                  </a:lnTo>
                  <a:lnTo>
                    <a:pt x="1632973" y="161231"/>
                  </a:lnTo>
                  <a:lnTo>
                    <a:pt x="1594648" y="138422"/>
                  </a:lnTo>
                  <a:lnTo>
                    <a:pt x="1555312" y="117188"/>
                  </a:lnTo>
                  <a:lnTo>
                    <a:pt x="1515009" y="97573"/>
                  </a:lnTo>
                  <a:lnTo>
                    <a:pt x="1473782" y="79620"/>
                  </a:lnTo>
                  <a:lnTo>
                    <a:pt x="1431674" y="63373"/>
                  </a:lnTo>
                  <a:lnTo>
                    <a:pt x="1388730" y="48874"/>
                  </a:lnTo>
                  <a:lnTo>
                    <a:pt x="1344991" y="36168"/>
                  </a:lnTo>
                  <a:lnTo>
                    <a:pt x="1300503" y="25297"/>
                  </a:lnTo>
                  <a:lnTo>
                    <a:pt x="1255307" y="16306"/>
                  </a:lnTo>
                  <a:lnTo>
                    <a:pt x="1209448" y="9237"/>
                  </a:lnTo>
                  <a:lnTo>
                    <a:pt x="1162968" y="4134"/>
                  </a:lnTo>
                  <a:lnTo>
                    <a:pt x="1115913" y="1040"/>
                  </a:lnTo>
                  <a:lnTo>
                    <a:pt x="1068324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024627" y="553212"/>
              <a:ext cx="2136775" cy="2136775"/>
            </a:xfrm>
            <a:custGeom>
              <a:avLst/>
              <a:gdLst/>
              <a:ahLst/>
              <a:cxnLst/>
              <a:rect l="l" t="t" r="r" b="b"/>
              <a:pathLst>
                <a:path w="2136775" h="2136775">
                  <a:moveTo>
                    <a:pt x="0" y="1068324"/>
                  </a:moveTo>
                  <a:lnTo>
                    <a:pt x="1040" y="1020734"/>
                  </a:lnTo>
                  <a:lnTo>
                    <a:pt x="4134" y="973679"/>
                  </a:lnTo>
                  <a:lnTo>
                    <a:pt x="9237" y="927199"/>
                  </a:lnTo>
                  <a:lnTo>
                    <a:pt x="16306" y="881340"/>
                  </a:lnTo>
                  <a:lnTo>
                    <a:pt x="25297" y="836144"/>
                  </a:lnTo>
                  <a:lnTo>
                    <a:pt x="36168" y="791656"/>
                  </a:lnTo>
                  <a:lnTo>
                    <a:pt x="48874" y="747917"/>
                  </a:lnTo>
                  <a:lnTo>
                    <a:pt x="63373" y="704973"/>
                  </a:lnTo>
                  <a:lnTo>
                    <a:pt x="79620" y="662865"/>
                  </a:lnTo>
                  <a:lnTo>
                    <a:pt x="97573" y="621638"/>
                  </a:lnTo>
                  <a:lnTo>
                    <a:pt x="117188" y="581335"/>
                  </a:lnTo>
                  <a:lnTo>
                    <a:pt x="138422" y="541999"/>
                  </a:lnTo>
                  <a:lnTo>
                    <a:pt x="161231" y="503674"/>
                  </a:lnTo>
                  <a:lnTo>
                    <a:pt x="185571" y="466404"/>
                  </a:lnTo>
                  <a:lnTo>
                    <a:pt x="211400" y="430231"/>
                  </a:lnTo>
                  <a:lnTo>
                    <a:pt x="238674" y="395199"/>
                  </a:lnTo>
                  <a:lnTo>
                    <a:pt x="267350" y="361351"/>
                  </a:lnTo>
                  <a:lnTo>
                    <a:pt x="297383" y="328732"/>
                  </a:lnTo>
                  <a:lnTo>
                    <a:pt x="328732" y="297383"/>
                  </a:lnTo>
                  <a:lnTo>
                    <a:pt x="361351" y="267350"/>
                  </a:lnTo>
                  <a:lnTo>
                    <a:pt x="395199" y="238674"/>
                  </a:lnTo>
                  <a:lnTo>
                    <a:pt x="430231" y="211400"/>
                  </a:lnTo>
                  <a:lnTo>
                    <a:pt x="466404" y="185571"/>
                  </a:lnTo>
                  <a:lnTo>
                    <a:pt x="503674" y="161231"/>
                  </a:lnTo>
                  <a:lnTo>
                    <a:pt x="541999" y="138422"/>
                  </a:lnTo>
                  <a:lnTo>
                    <a:pt x="581335" y="117188"/>
                  </a:lnTo>
                  <a:lnTo>
                    <a:pt x="621638" y="97573"/>
                  </a:lnTo>
                  <a:lnTo>
                    <a:pt x="662865" y="79620"/>
                  </a:lnTo>
                  <a:lnTo>
                    <a:pt x="704973" y="63373"/>
                  </a:lnTo>
                  <a:lnTo>
                    <a:pt x="747917" y="48874"/>
                  </a:lnTo>
                  <a:lnTo>
                    <a:pt x="791656" y="36168"/>
                  </a:lnTo>
                  <a:lnTo>
                    <a:pt x="836144" y="25297"/>
                  </a:lnTo>
                  <a:lnTo>
                    <a:pt x="881340" y="16306"/>
                  </a:lnTo>
                  <a:lnTo>
                    <a:pt x="927199" y="9237"/>
                  </a:lnTo>
                  <a:lnTo>
                    <a:pt x="973679" y="4134"/>
                  </a:lnTo>
                  <a:lnTo>
                    <a:pt x="1020734" y="1040"/>
                  </a:lnTo>
                  <a:lnTo>
                    <a:pt x="1068324" y="0"/>
                  </a:lnTo>
                  <a:lnTo>
                    <a:pt x="1115913" y="1040"/>
                  </a:lnTo>
                  <a:lnTo>
                    <a:pt x="1162968" y="4134"/>
                  </a:lnTo>
                  <a:lnTo>
                    <a:pt x="1209448" y="9237"/>
                  </a:lnTo>
                  <a:lnTo>
                    <a:pt x="1255307" y="16306"/>
                  </a:lnTo>
                  <a:lnTo>
                    <a:pt x="1300503" y="25297"/>
                  </a:lnTo>
                  <a:lnTo>
                    <a:pt x="1344991" y="36168"/>
                  </a:lnTo>
                  <a:lnTo>
                    <a:pt x="1388730" y="48874"/>
                  </a:lnTo>
                  <a:lnTo>
                    <a:pt x="1431674" y="63373"/>
                  </a:lnTo>
                  <a:lnTo>
                    <a:pt x="1473782" y="79620"/>
                  </a:lnTo>
                  <a:lnTo>
                    <a:pt x="1515009" y="97573"/>
                  </a:lnTo>
                  <a:lnTo>
                    <a:pt x="1555312" y="117188"/>
                  </a:lnTo>
                  <a:lnTo>
                    <a:pt x="1594648" y="138422"/>
                  </a:lnTo>
                  <a:lnTo>
                    <a:pt x="1632973" y="161231"/>
                  </a:lnTo>
                  <a:lnTo>
                    <a:pt x="1670243" y="185571"/>
                  </a:lnTo>
                  <a:lnTo>
                    <a:pt x="1706416" y="211400"/>
                  </a:lnTo>
                  <a:lnTo>
                    <a:pt x="1741448" y="238674"/>
                  </a:lnTo>
                  <a:lnTo>
                    <a:pt x="1775296" y="267350"/>
                  </a:lnTo>
                  <a:lnTo>
                    <a:pt x="1807915" y="297383"/>
                  </a:lnTo>
                  <a:lnTo>
                    <a:pt x="1839264" y="328732"/>
                  </a:lnTo>
                  <a:lnTo>
                    <a:pt x="1869297" y="361351"/>
                  </a:lnTo>
                  <a:lnTo>
                    <a:pt x="1897973" y="395199"/>
                  </a:lnTo>
                  <a:lnTo>
                    <a:pt x="1925247" y="430231"/>
                  </a:lnTo>
                  <a:lnTo>
                    <a:pt x="1951076" y="466404"/>
                  </a:lnTo>
                  <a:lnTo>
                    <a:pt x="1975416" y="503674"/>
                  </a:lnTo>
                  <a:lnTo>
                    <a:pt x="1998225" y="541999"/>
                  </a:lnTo>
                  <a:lnTo>
                    <a:pt x="2019459" y="581335"/>
                  </a:lnTo>
                  <a:lnTo>
                    <a:pt x="2039074" y="621638"/>
                  </a:lnTo>
                  <a:lnTo>
                    <a:pt x="2057027" y="662865"/>
                  </a:lnTo>
                  <a:lnTo>
                    <a:pt x="2073274" y="704973"/>
                  </a:lnTo>
                  <a:lnTo>
                    <a:pt x="2087773" y="747917"/>
                  </a:lnTo>
                  <a:lnTo>
                    <a:pt x="2100479" y="791656"/>
                  </a:lnTo>
                  <a:lnTo>
                    <a:pt x="2111350" y="836144"/>
                  </a:lnTo>
                  <a:lnTo>
                    <a:pt x="2120341" y="881340"/>
                  </a:lnTo>
                  <a:lnTo>
                    <a:pt x="2127410" y="927199"/>
                  </a:lnTo>
                  <a:lnTo>
                    <a:pt x="2132513" y="973679"/>
                  </a:lnTo>
                  <a:lnTo>
                    <a:pt x="2135607" y="1020734"/>
                  </a:lnTo>
                  <a:lnTo>
                    <a:pt x="2136648" y="1068324"/>
                  </a:lnTo>
                  <a:lnTo>
                    <a:pt x="2135607" y="1115913"/>
                  </a:lnTo>
                  <a:lnTo>
                    <a:pt x="2132513" y="1162968"/>
                  </a:lnTo>
                  <a:lnTo>
                    <a:pt x="2127410" y="1209448"/>
                  </a:lnTo>
                  <a:lnTo>
                    <a:pt x="2120341" y="1255307"/>
                  </a:lnTo>
                  <a:lnTo>
                    <a:pt x="2111350" y="1300503"/>
                  </a:lnTo>
                  <a:lnTo>
                    <a:pt x="2100479" y="1344991"/>
                  </a:lnTo>
                  <a:lnTo>
                    <a:pt x="2087773" y="1388730"/>
                  </a:lnTo>
                  <a:lnTo>
                    <a:pt x="2073274" y="1431674"/>
                  </a:lnTo>
                  <a:lnTo>
                    <a:pt x="2057027" y="1473782"/>
                  </a:lnTo>
                  <a:lnTo>
                    <a:pt x="2039074" y="1515009"/>
                  </a:lnTo>
                  <a:lnTo>
                    <a:pt x="2019459" y="1555312"/>
                  </a:lnTo>
                  <a:lnTo>
                    <a:pt x="1998225" y="1594648"/>
                  </a:lnTo>
                  <a:lnTo>
                    <a:pt x="1975416" y="1632973"/>
                  </a:lnTo>
                  <a:lnTo>
                    <a:pt x="1951076" y="1670243"/>
                  </a:lnTo>
                  <a:lnTo>
                    <a:pt x="1925247" y="1706416"/>
                  </a:lnTo>
                  <a:lnTo>
                    <a:pt x="1897973" y="1741448"/>
                  </a:lnTo>
                  <a:lnTo>
                    <a:pt x="1869297" y="1775296"/>
                  </a:lnTo>
                  <a:lnTo>
                    <a:pt x="1839264" y="1807915"/>
                  </a:lnTo>
                  <a:lnTo>
                    <a:pt x="1807915" y="1839264"/>
                  </a:lnTo>
                  <a:lnTo>
                    <a:pt x="1775296" y="1869297"/>
                  </a:lnTo>
                  <a:lnTo>
                    <a:pt x="1741448" y="1897973"/>
                  </a:lnTo>
                  <a:lnTo>
                    <a:pt x="1706416" y="1925247"/>
                  </a:lnTo>
                  <a:lnTo>
                    <a:pt x="1670243" y="1951076"/>
                  </a:lnTo>
                  <a:lnTo>
                    <a:pt x="1632973" y="1975416"/>
                  </a:lnTo>
                  <a:lnTo>
                    <a:pt x="1594648" y="1998225"/>
                  </a:lnTo>
                  <a:lnTo>
                    <a:pt x="1555312" y="2019459"/>
                  </a:lnTo>
                  <a:lnTo>
                    <a:pt x="1515009" y="2039074"/>
                  </a:lnTo>
                  <a:lnTo>
                    <a:pt x="1473782" y="2057027"/>
                  </a:lnTo>
                  <a:lnTo>
                    <a:pt x="1431674" y="2073274"/>
                  </a:lnTo>
                  <a:lnTo>
                    <a:pt x="1388730" y="2087773"/>
                  </a:lnTo>
                  <a:lnTo>
                    <a:pt x="1344991" y="2100479"/>
                  </a:lnTo>
                  <a:lnTo>
                    <a:pt x="1300503" y="2111350"/>
                  </a:lnTo>
                  <a:lnTo>
                    <a:pt x="1255307" y="2120341"/>
                  </a:lnTo>
                  <a:lnTo>
                    <a:pt x="1209448" y="2127410"/>
                  </a:lnTo>
                  <a:lnTo>
                    <a:pt x="1162968" y="2132513"/>
                  </a:lnTo>
                  <a:lnTo>
                    <a:pt x="1115913" y="2135607"/>
                  </a:lnTo>
                  <a:lnTo>
                    <a:pt x="1068324" y="2136648"/>
                  </a:lnTo>
                  <a:lnTo>
                    <a:pt x="1020734" y="2135607"/>
                  </a:lnTo>
                  <a:lnTo>
                    <a:pt x="973679" y="2132513"/>
                  </a:lnTo>
                  <a:lnTo>
                    <a:pt x="927199" y="2127410"/>
                  </a:lnTo>
                  <a:lnTo>
                    <a:pt x="881340" y="2120341"/>
                  </a:lnTo>
                  <a:lnTo>
                    <a:pt x="836144" y="2111350"/>
                  </a:lnTo>
                  <a:lnTo>
                    <a:pt x="791656" y="2100479"/>
                  </a:lnTo>
                  <a:lnTo>
                    <a:pt x="747917" y="2087773"/>
                  </a:lnTo>
                  <a:lnTo>
                    <a:pt x="704973" y="2073274"/>
                  </a:lnTo>
                  <a:lnTo>
                    <a:pt x="662865" y="2057027"/>
                  </a:lnTo>
                  <a:lnTo>
                    <a:pt x="621638" y="2039074"/>
                  </a:lnTo>
                  <a:lnTo>
                    <a:pt x="581335" y="2019459"/>
                  </a:lnTo>
                  <a:lnTo>
                    <a:pt x="541999" y="1998225"/>
                  </a:lnTo>
                  <a:lnTo>
                    <a:pt x="503674" y="1975416"/>
                  </a:lnTo>
                  <a:lnTo>
                    <a:pt x="466404" y="1951076"/>
                  </a:lnTo>
                  <a:lnTo>
                    <a:pt x="430231" y="1925247"/>
                  </a:lnTo>
                  <a:lnTo>
                    <a:pt x="395199" y="1897973"/>
                  </a:lnTo>
                  <a:lnTo>
                    <a:pt x="361351" y="1869297"/>
                  </a:lnTo>
                  <a:lnTo>
                    <a:pt x="328732" y="1839264"/>
                  </a:lnTo>
                  <a:lnTo>
                    <a:pt x="297383" y="1807915"/>
                  </a:lnTo>
                  <a:lnTo>
                    <a:pt x="267350" y="1775296"/>
                  </a:lnTo>
                  <a:lnTo>
                    <a:pt x="238674" y="1741448"/>
                  </a:lnTo>
                  <a:lnTo>
                    <a:pt x="211400" y="1706416"/>
                  </a:lnTo>
                  <a:lnTo>
                    <a:pt x="185571" y="1670243"/>
                  </a:lnTo>
                  <a:lnTo>
                    <a:pt x="161231" y="1632973"/>
                  </a:lnTo>
                  <a:lnTo>
                    <a:pt x="138422" y="1594648"/>
                  </a:lnTo>
                  <a:lnTo>
                    <a:pt x="117188" y="1555312"/>
                  </a:lnTo>
                  <a:lnTo>
                    <a:pt x="97573" y="1515009"/>
                  </a:lnTo>
                  <a:lnTo>
                    <a:pt x="79620" y="1473782"/>
                  </a:lnTo>
                  <a:lnTo>
                    <a:pt x="63373" y="1431674"/>
                  </a:lnTo>
                  <a:lnTo>
                    <a:pt x="48874" y="1388730"/>
                  </a:lnTo>
                  <a:lnTo>
                    <a:pt x="36168" y="1344991"/>
                  </a:lnTo>
                  <a:lnTo>
                    <a:pt x="25297" y="1300503"/>
                  </a:lnTo>
                  <a:lnTo>
                    <a:pt x="16306" y="1255307"/>
                  </a:lnTo>
                  <a:lnTo>
                    <a:pt x="9237" y="1209448"/>
                  </a:lnTo>
                  <a:lnTo>
                    <a:pt x="4134" y="1162968"/>
                  </a:lnTo>
                  <a:lnTo>
                    <a:pt x="1040" y="1115913"/>
                  </a:lnTo>
                  <a:lnTo>
                    <a:pt x="0" y="1068324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5383529" y="1207135"/>
            <a:ext cx="1420495" cy="755015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234950" marR="5080" indent="-222885">
              <a:lnSpc>
                <a:spcPts val="2750"/>
              </a:lnSpc>
              <a:spcBef>
                <a:spcPts val="395"/>
              </a:spcBef>
            </a:pPr>
            <a:r>
              <a:rPr sz="2500" spc="-20" dirty="0">
                <a:solidFill>
                  <a:srgbClr val="FFFFFF"/>
                </a:solidFill>
                <a:latin typeface="Calibri"/>
                <a:cs typeface="Calibri"/>
              </a:rPr>
              <a:t>Participant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Council</a:t>
            </a:r>
            <a:endParaRPr sz="2500">
              <a:latin typeface="Calibri"/>
              <a:cs typeface="Calibri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6961505" y="4238256"/>
            <a:ext cx="2347595" cy="2148840"/>
            <a:chOff x="6961505" y="4238256"/>
            <a:chExt cx="2347595" cy="2148840"/>
          </a:xfrm>
        </p:grpSpPr>
        <p:sp>
          <p:nvSpPr>
            <p:cNvPr id="26" name="object 26"/>
            <p:cNvSpPr/>
            <p:nvPr/>
          </p:nvSpPr>
          <p:spPr>
            <a:xfrm>
              <a:off x="6961505" y="4390517"/>
              <a:ext cx="346710" cy="519430"/>
            </a:xfrm>
            <a:custGeom>
              <a:avLst/>
              <a:gdLst/>
              <a:ahLst/>
              <a:cxnLst/>
              <a:rect l="l" t="t" r="r" b="b"/>
              <a:pathLst>
                <a:path w="346709" h="519429">
                  <a:moveTo>
                    <a:pt x="288290" y="0"/>
                  </a:moveTo>
                  <a:lnTo>
                    <a:pt x="28448" y="195198"/>
                  </a:lnTo>
                  <a:lnTo>
                    <a:pt x="0" y="518921"/>
                  </a:lnTo>
                  <a:lnTo>
                    <a:pt x="57658" y="415162"/>
                  </a:lnTo>
                  <a:lnTo>
                    <a:pt x="173354" y="479424"/>
                  </a:lnTo>
                  <a:lnTo>
                    <a:pt x="346455" y="168020"/>
                  </a:lnTo>
                  <a:lnTo>
                    <a:pt x="230631" y="103758"/>
                  </a:lnTo>
                  <a:lnTo>
                    <a:pt x="288290" y="0"/>
                  </a:lnTo>
                  <a:close/>
                </a:path>
              </a:pathLst>
            </a:custGeom>
            <a:solidFill>
              <a:srgbClr val="AACC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" name="object 27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7159752" y="4238256"/>
              <a:ext cx="2148840" cy="2148840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7327392" y="4652784"/>
              <a:ext cx="1880616" cy="1371600"/>
            </a:xfrm>
            <a:prstGeom prst="rect">
              <a:avLst/>
            </a:prstGeom>
          </p:spPr>
        </p:pic>
        <p:sp>
          <p:nvSpPr>
            <p:cNvPr id="29" name="object 29"/>
            <p:cNvSpPr/>
            <p:nvPr/>
          </p:nvSpPr>
          <p:spPr>
            <a:xfrm>
              <a:off x="7191756" y="4270248"/>
              <a:ext cx="2034539" cy="2034539"/>
            </a:xfrm>
            <a:custGeom>
              <a:avLst/>
              <a:gdLst/>
              <a:ahLst/>
              <a:cxnLst/>
              <a:rect l="l" t="t" r="r" b="b"/>
              <a:pathLst>
                <a:path w="2034540" h="2034539">
                  <a:moveTo>
                    <a:pt x="1017270" y="0"/>
                  </a:moveTo>
                  <a:lnTo>
                    <a:pt x="969380" y="1107"/>
                  </a:lnTo>
                  <a:lnTo>
                    <a:pt x="922060" y="4396"/>
                  </a:lnTo>
                  <a:lnTo>
                    <a:pt x="875360" y="9818"/>
                  </a:lnTo>
                  <a:lnTo>
                    <a:pt x="829327" y="17324"/>
                  </a:lnTo>
                  <a:lnTo>
                    <a:pt x="784011" y="26865"/>
                  </a:lnTo>
                  <a:lnTo>
                    <a:pt x="739460" y="38393"/>
                  </a:lnTo>
                  <a:lnTo>
                    <a:pt x="695724" y="51858"/>
                  </a:lnTo>
                  <a:lnTo>
                    <a:pt x="652851" y="67212"/>
                  </a:lnTo>
                  <a:lnTo>
                    <a:pt x="610889" y="84406"/>
                  </a:lnTo>
                  <a:lnTo>
                    <a:pt x="569889" y="103392"/>
                  </a:lnTo>
                  <a:lnTo>
                    <a:pt x="529898" y="124119"/>
                  </a:lnTo>
                  <a:lnTo>
                    <a:pt x="490966" y="146540"/>
                  </a:lnTo>
                  <a:lnTo>
                    <a:pt x="453141" y="170605"/>
                  </a:lnTo>
                  <a:lnTo>
                    <a:pt x="416472" y="196266"/>
                  </a:lnTo>
                  <a:lnTo>
                    <a:pt x="381008" y="223474"/>
                  </a:lnTo>
                  <a:lnTo>
                    <a:pt x="346799" y="252180"/>
                  </a:lnTo>
                  <a:lnTo>
                    <a:pt x="313891" y="282336"/>
                  </a:lnTo>
                  <a:lnTo>
                    <a:pt x="282336" y="313891"/>
                  </a:lnTo>
                  <a:lnTo>
                    <a:pt x="252180" y="346799"/>
                  </a:lnTo>
                  <a:lnTo>
                    <a:pt x="223474" y="381008"/>
                  </a:lnTo>
                  <a:lnTo>
                    <a:pt x="196266" y="416472"/>
                  </a:lnTo>
                  <a:lnTo>
                    <a:pt x="170605" y="453141"/>
                  </a:lnTo>
                  <a:lnTo>
                    <a:pt x="146540" y="490966"/>
                  </a:lnTo>
                  <a:lnTo>
                    <a:pt x="124119" y="529898"/>
                  </a:lnTo>
                  <a:lnTo>
                    <a:pt x="103392" y="569889"/>
                  </a:lnTo>
                  <a:lnTo>
                    <a:pt x="84406" y="610889"/>
                  </a:lnTo>
                  <a:lnTo>
                    <a:pt x="67212" y="652851"/>
                  </a:lnTo>
                  <a:lnTo>
                    <a:pt x="51858" y="695724"/>
                  </a:lnTo>
                  <a:lnTo>
                    <a:pt x="38393" y="739460"/>
                  </a:lnTo>
                  <a:lnTo>
                    <a:pt x="26865" y="784011"/>
                  </a:lnTo>
                  <a:lnTo>
                    <a:pt x="17324" y="829327"/>
                  </a:lnTo>
                  <a:lnTo>
                    <a:pt x="9818" y="875360"/>
                  </a:lnTo>
                  <a:lnTo>
                    <a:pt x="4396" y="922060"/>
                  </a:lnTo>
                  <a:lnTo>
                    <a:pt x="1107" y="969380"/>
                  </a:lnTo>
                  <a:lnTo>
                    <a:pt x="0" y="1017269"/>
                  </a:lnTo>
                  <a:lnTo>
                    <a:pt x="1107" y="1065157"/>
                  </a:lnTo>
                  <a:lnTo>
                    <a:pt x="4396" y="1112475"/>
                  </a:lnTo>
                  <a:lnTo>
                    <a:pt x="9818" y="1159174"/>
                  </a:lnTo>
                  <a:lnTo>
                    <a:pt x="17324" y="1205205"/>
                  </a:lnTo>
                  <a:lnTo>
                    <a:pt x="26865" y="1250520"/>
                  </a:lnTo>
                  <a:lnTo>
                    <a:pt x="38393" y="1295070"/>
                  </a:lnTo>
                  <a:lnTo>
                    <a:pt x="51858" y="1338805"/>
                  </a:lnTo>
                  <a:lnTo>
                    <a:pt x="67212" y="1381678"/>
                  </a:lnTo>
                  <a:lnTo>
                    <a:pt x="84406" y="1423639"/>
                  </a:lnTo>
                  <a:lnTo>
                    <a:pt x="103392" y="1464639"/>
                  </a:lnTo>
                  <a:lnTo>
                    <a:pt x="124119" y="1504630"/>
                  </a:lnTo>
                  <a:lnTo>
                    <a:pt x="146540" y="1543562"/>
                  </a:lnTo>
                  <a:lnTo>
                    <a:pt x="170605" y="1581387"/>
                  </a:lnTo>
                  <a:lnTo>
                    <a:pt x="196266" y="1618056"/>
                  </a:lnTo>
                  <a:lnTo>
                    <a:pt x="223474" y="1653520"/>
                  </a:lnTo>
                  <a:lnTo>
                    <a:pt x="252180" y="1687730"/>
                  </a:lnTo>
                  <a:lnTo>
                    <a:pt x="282336" y="1720638"/>
                  </a:lnTo>
                  <a:lnTo>
                    <a:pt x="313891" y="1752194"/>
                  </a:lnTo>
                  <a:lnTo>
                    <a:pt x="346799" y="1782350"/>
                  </a:lnTo>
                  <a:lnTo>
                    <a:pt x="381008" y="1811057"/>
                  </a:lnTo>
                  <a:lnTo>
                    <a:pt x="416472" y="1838265"/>
                  </a:lnTo>
                  <a:lnTo>
                    <a:pt x="453141" y="1863927"/>
                  </a:lnTo>
                  <a:lnTo>
                    <a:pt x="490966" y="1887993"/>
                  </a:lnTo>
                  <a:lnTo>
                    <a:pt x="529898" y="1910415"/>
                  </a:lnTo>
                  <a:lnTo>
                    <a:pt x="569889" y="1931143"/>
                  </a:lnTo>
                  <a:lnTo>
                    <a:pt x="610889" y="1950129"/>
                  </a:lnTo>
                  <a:lnTo>
                    <a:pt x="652851" y="1967324"/>
                  </a:lnTo>
                  <a:lnTo>
                    <a:pt x="695724" y="1982678"/>
                  </a:lnTo>
                  <a:lnTo>
                    <a:pt x="739460" y="1996144"/>
                  </a:lnTo>
                  <a:lnTo>
                    <a:pt x="784011" y="2007673"/>
                  </a:lnTo>
                  <a:lnTo>
                    <a:pt x="829327" y="2017214"/>
                  </a:lnTo>
                  <a:lnTo>
                    <a:pt x="875360" y="2024721"/>
                  </a:lnTo>
                  <a:lnTo>
                    <a:pt x="922060" y="2030143"/>
                  </a:lnTo>
                  <a:lnTo>
                    <a:pt x="969380" y="2033432"/>
                  </a:lnTo>
                  <a:lnTo>
                    <a:pt x="1017270" y="2034539"/>
                  </a:lnTo>
                  <a:lnTo>
                    <a:pt x="1065159" y="2033432"/>
                  </a:lnTo>
                  <a:lnTo>
                    <a:pt x="1112479" y="2030143"/>
                  </a:lnTo>
                  <a:lnTo>
                    <a:pt x="1159179" y="2024721"/>
                  </a:lnTo>
                  <a:lnTo>
                    <a:pt x="1205212" y="2017214"/>
                  </a:lnTo>
                  <a:lnTo>
                    <a:pt x="1250528" y="2007673"/>
                  </a:lnTo>
                  <a:lnTo>
                    <a:pt x="1295079" y="1996144"/>
                  </a:lnTo>
                  <a:lnTo>
                    <a:pt x="1338815" y="1982678"/>
                  </a:lnTo>
                  <a:lnTo>
                    <a:pt x="1381688" y="1967324"/>
                  </a:lnTo>
                  <a:lnTo>
                    <a:pt x="1423650" y="1950129"/>
                  </a:lnTo>
                  <a:lnTo>
                    <a:pt x="1464650" y="1931143"/>
                  </a:lnTo>
                  <a:lnTo>
                    <a:pt x="1504641" y="1910415"/>
                  </a:lnTo>
                  <a:lnTo>
                    <a:pt x="1543573" y="1887993"/>
                  </a:lnTo>
                  <a:lnTo>
                    <a:pt x="1581398" y="1863927"/>
                  </a:lnTo>
                  <a:lnTo>
                    <a:pt x="1618067" y="1838265"/>
                  </a:lnTo>
                  <a:lnTo>
                    <a:pt x="1653531" y="1811057"/>
                  </a:lnTo>
                  <a:lnTo>
                    <a:pt x="1687740" y="1782350"/>
                  </a:lnTo>
                  <a:lnTo>
                    <a:pt x="1720648" y="1752194"/>
                  </a:lnTo>
                  <a:lnTo>
                    <a:pt x="1752203" y="1720638"/>
                  </a:lnTo>
                  <a:lnTo>
                    <a:pt x="1782359" y="1687730"/>
                  </a:lnTo>
                  <a:lnTo>
                    <a:pt x="1811065" y="1653520"/>
                  </a:lnTo>
                  <a:lnTo>
                    <a:pt x="1838273" y="1618056"/>
                  </a:lnTo>
                  <a:lnTo>
                    <a:pt x="1863934" y="1581387"/>
                  </a:lnTo>
                  <a:lnTo>
                    <a:pt x="1887999" y="1543562"/>
                  </a:lnTo>
                  <a:lnTo>
                    <a:pt x="1910420" y="1504630"/>
                  </a:lnTo>
                  <a:lnTo>
                    <a:pt x="1931147" y="1464639"/>
                  </a:lnTo>
                  <a:lnTo>
                    <a:pt x="1950133" y="1423639"/>
                  </a:lnTo>
                  <a:lnTo>
                    <a:pt x="1967327" y="1381678"/>
                  </a:lnTo>
                  <a:lnTo>
                    <a:pt x="1982681" y="1338805"/>
                  </a:lnTo>
                  <a:lnTo>
                    <a:pt x="1996146" y="1295070"/>
                  </a:lnTo>
                  <a:lnTo>
                    <a:pt x="2007674" y="1250520"/>
                  </a:lnTo>
                  <a:lnTo>
                    <a:pt x="2017215" y="1205205"/>
                  </a:lnTo>
                  <a:lnTo>
                    <a:pt x="2024721" y="1159174"/>
                  </a:lnTo>
                  <a:lnTo>
                    <a:pt x="2030143" y="1112475"/>
                  </a:lnTo>
                  <a:lnTo>
                    <a:pt x="2033432" y="1065157"/>
                  </a:lnTo>
                  <a:lnTo>
                    <a:pt x="2034540" y="1017269"/>
                  </a:lnTo>
                  <a:lnTo>
                    <a:pt x="2033432" y="969380"/>
                  </a:lnTo>
                  <a:lnTo>
                    <a:pt x="2030143" y="922060"/>
                  </a:lnTo>
                  <a:lnTo>
                    <a:pt x="2024721" y="875360"/>
                  </a:lnTo>
                  <a:lnTo>
                    <a:pt x="2017215" y="829327"/>
                  </a:lnTo>
                  <a:lnTo>
                    <a:pt x="2007674" y="784011"/>
                  </a:lnTo>
                  <a:lnTo>
                    <a:pt x="1996146" y="739460"/>
                  </a:lnTo>
                  <a:lnTo>
                    <a:pt x="1982681" y="695724"/>
                  </a:lnTo>
                  <a:lnTo>
                    <a:pt x="1967327" y="652851"/>
                  </a:lnTo>
                  <a:lnTo>
                    <a:pt x="1950133" y="610889"/>
                  </a:lnTo>
                  <a:lnTo>
                    <a:pt x="1931147" y="569889"/>
                  </a:lnTo>
                  <a:lnTo>
                    <a:pt x="1910420" y="529898"/>
                  </a:lnTo>
                  <a:lnTo>
                    <a:pt x="1887999" y="490966"/>
                  </a:lnTo>
                  <a:lnTo>
                    <a:pt x="1863934" y="453141"/>
                  </a:lnTo>
                  <a:lnTo>
                    <a:pt x="1838273" y="416472"/>
                  </a:lnTo>
                  <a:lnTo>
                    <a:pt x="1811065" y="381008"/>
                  </a:lnTo>
                  <a:lnTo>
                    <a:pt x="1782359" y="346799"/>
                  </a:lnTo>
                  <a:lnTo>
                    <a:pt x="1752203" y="313891"/>
                  </a:lnTo>
                  <a:lnTo>
                    <a:pt x="1720648" y="282336"/>
                  </a:lnTo>
                  <a:lnTo>
                    <a:pt x="1687740" y="252180"/>
                  </a:lnTo>
                  <a:lnTo>
                    <a:pt x="1653531" y="223474"/>
                  </a:lnTo>
                  <a:lnTo>
                    <a:pt x="1618067" y="196266"/>
                  </a:lnTo>
                  <a:lnTo>
                    <a:pt x="1581398" y="170605"/>
                  </a:lnTo>
                  <a:lnTo>
                    <a:pt x="1543573" y="146540"/>
                  </a:lnTo>
                  <a:lnTo>
                    <a:pt x="1504641" y="124119"/>
                  </a:lnTo>
                  <a:lnTo>
                    <a:pt x="1464650" y="103392"/>
                  </a:lnTo>
                  <a:lnTo>
                    <a:pt x="1423650" y="84406"/>
                  </a:lnTo>
                  <a:lnTo>
                    <a:pt x="1381688" y="67212"/>
                  </a:lnTo>
                  <a:lnTo>
                    <a:pt x="1338815" y="51858"/>
                  </a:lnTo>
                  <a:lnTo>
                    <a:pt x="1295079" y="38393"/>
                  </a:lnTo>
                  <a:lnTo>
                    <a:pt x="1250528" y="26865"/>
                  </a:lnTo>
                  <a:lnTo>
                    <a:pt x="1205212" y="17324"/>
                  </a:lnTo>
                  <a:lnTo>
                    <a:pt x="1159179" y="9818"/>
                  </a:lnTo>
                  <a:lnTo>
                    <a:pt x="1112479" y="4396"/>
                  </a:lnTo>
                  <a:lnTo>
                    <a:pt x="1065159" y="1107"/>
                  </a:lnTo>
                  <a:lnTo>
                    <a:pt x="1017270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7191756" y="4270248"/>
              <a:ext cx="2034539" cy="2034539"/>
            </a:xfrm>
            <a:custGeom>
              <a:avLst/>
              <a:gdLst/>
              <a:ahLst/>
              <a:cxnLst/>
              <a:rect l="l" t="t" r="r" b="b"/>
              <a:pathLst>
                <a:path w="2034540" h="2034539">
                  <a:moveTo>
                    <a:pt x="0" y="1017269"/>
                  </a:moveTo>
                  <a:lnTo>
                    <a:pt x="1107" y="969380"/>
                  </a:lnTo>
                  <a:lnTo>
                    <a:pt x="4396" y="922060"/>
                  </a:lnTo>
                  <a:lnTo>
                    <a:pt x="9818" y="875360"/>
                  </a:lnTo>
                  <a:lnTo>
                    <a:pt x="17324" y="829327"/>
                  </a:lnTo>
                  <a:lnTo>
                    <a:pt x="26865" y="784011"/>
                  </a:lnTo>
                  <a:lnTo>
                    <a:pt x="38393" y="739460"/>
                  </a:lnTo>
                  <a:lnTo>
                    <a:pt x="51858" y="695724"/>
                  </a:lnTo>
                  <a:lnTo>
                    <a:pt x="67212" y="652851"/>
                  </a:lnTo>
                  <a:lnTo>
                    <a:pt x="84406" y="610889"/>
                  </a:lnTo>
                  <a:lnTo>
                    <a:pt x="103392" y="569889"/>
                  </a:lnTo>
                  <a:lnTo>
                    <a:pt x="124119" y="529898"/>
                  </a:lnTo>
                  <a:lnTo>
                    <a:pt x="146540" y="490966"/>
                  </a:lnTo>
                  <a:lnTo>
                    <a:pt x="170605" y="453141"/>
                  </a:lnTo>
                  <a:lnTo>
                    <a:pt x="196266" y="416472"/>
                  </a:lnTo>
                  <a:lnTo>
                    <a:pt x="223474" y="381008"/>
                  </a:lnTo>
                  <a:lnTo>
                    <a:pt x="252180" y="346799"/>
                  </a:lnTo>
                  <a:lnTo>
                    <a:pt x="282336" y="313891"/>
                  </a:lnTo>
                  <a:lnTo>
                    <a:pt x="313891" y="282336"/>
                  </a:lnTo>
                  <a:lnTo>
                    <a:pt x="346799" y="252180"/>
                  </a:lnTo>
                  <a:lnTo>
                    <a:pt x="381008" y="223474"/>
                  </a:lnTo>
                  <a:lnTo>
                    <a:pt x="416472" y="196266"/>
                  </a:lnTo>
                  <a:lnTo>
                    <a:pt x="453141" y="170605"/>
                  </a:lnTo>
                  <a:lnTo>
                    <a:pt x="490966" y="146540"/>
                  </a:lnTo>
                  <a:lnTo>
                    <a:pt x="529898" y="124119"/>
                  </a:lnTo>
                  <a:lnTo>
                    <a:pt x="569889" y="103392"/>
                  </a:lnTo>
                  <a:lnTo>
                    <a:pt x="610889" y="84406"/>
                  </a:lnTo>
                  <a:lnTo>
                    <a:pt x="652851" y="67212"/>
                  </a:lnTo>
                  <a:lnTo>
                    <a:pt x="695724" y="51858"/>
                  </a:lnTo>
                  <a:lnTo>
                    <a:pt x="739460" y="38393"/>
                  </a:lnTo>
                  <a:lnTo>
                    <a:pt x="784011" y="26865"/>
                  </a:lnTo>
                  <a:lnTo>
                    <a:pt x="829327" y="17324"/>
                  </a:lnTo>
                  <a:lnTo>
                    <a:pt x="875360" y="9818"/>
                  </a:lnTo>
                  <a:lnTo>
                    <a:pt x="922060" y="4396"/>
                  </a:lnTo>
                  <a:lnTo>
                    <a:pt x="969380" y="1107"/>
                  </a:lnTo>
                  <a:lnTo>
                    <a:pt x="1017270" y="0"/>
                  </a:lnTo>
                  <a:lnTo>
                    <a:pt x="1065159" y="1107"/>
                  </a:lnTo>
                  <a:lnTo>
                    <a:pt x="1112479" y="4396"/>
                  </a:lnTo>
                  <a:lnTo>
                    <a:pt x="1159179" y="9818"/>
                  </a:lnTo>
                  <a:lnTo>
                    <a:pt x="1205212" y="17324"/>
                  </a:lnTo>
                  <a:lnTo>
                    <a:pt x="1250528" y="26865"/>
                  </a:lnTo>
                  <a:lnTo>
                    <a:pt x="1295079" y="38393"/>
                  </a:lnTo>
                  <a:lnTo>
                    <a:pt x="1338815" y="51858"/>
                  </a:lnTo>
                  <a:lnTo>
                    <a:pt x="1381688" y="67212"/>
                  </a:lnTo>
                  <a:lnTo>
                    <a:pt x="1423650" y="84406"/>
                  </a:lnTo>
                  <a:lnTo>
                    <a:pt x="1464650" y="103392"/>
                  </a:lnTo>
                  <a:lnTo>
                    <a:pt x="1504641" y="124119"/>
                  </a:lnTo>
                  <a:lnTo>
                    <a:pt x="1543573" y="146540"/>
                  </a:lnTo>
                  <a:lnTo>
                    <a:pt x="1581398" y="170605"/>
                  </a:lnTo>
                  <a:lnTo>
                    <a:pt x="1618067" y="196266"/>
                  </a:lnTo>
                  <a:lnTo>
                    <a:pt x="1653531" y="223474"/>
                  </a:lnTo>
                  <a:lnTo>
                    <a:pt x="1687740" y="252180"/>
                  </a:lnTo>
                  <a:lnTo>
                    <a:pt x="1720648" y="282336"/>
                  </a:lnTo>
                  <a:lnTo>
                    <a:pt x="1752203" y="313891"/>
                  </a:lnTo>
                  <a:lnTo>
                    <a:pt x="1782359" y="346799"/>
                  </a:lnTo>
                  <a:lnTo>
                    <a:pt x="1811065" y="381008"/>
                  </a:lnTo>
                  <a:lnTo>
                    <a:pt x="1838273" y="416472"/>
                  </a:lnTo>
                  <a:lnTo>
                    <a:pt x="1863934" y="453141"/>
                  </a:lnTo>
                  <a:lnTo>
                    <a:pt x="1887999" y="490966"/>
                  </a:lnTo>
                  <a:lnTo>
                    <a:pt x="1910420" y="529898"/>
                  </a:lnTo>
                  <a:lnTo>
                    <a:pt x="1931147" y="569889"/>
                  </a:lnTo>
                  <a:lnTo>
                    <a:pt x="1950133" y="610889"/>
                  </a:lnTo>
                  <a:lnTo>
                    <a:pt x="1967327" y="652851"/>
                  </a:lnTo>
                  <a:lnTo>
                    <a:pt x="1982681" y="695724"/>
                  </a:lnTo>
                  <a:lnTo>
                    <a:pt x="1996146" y="739460"/>
                  </a:lnTo>
                  <a:lnTo>
                    <a:pt x="2007674" y="784011"/>
                  </a:lnTo>
                  <a:lnTo>
                    <a:pt x="2017215" y="829327"/>
                  </a:lnTo>
                  <a:lnTo>
                    <a:pt x="2024721" y="875360"/>
                  </a:lnTo>
                  <a:lnTo>
                    <a:pt x="2030143" y="922060"/>
                  </a:lnTo>
                  <a:lnTo>
                    <a:pt x="2033432" y="969380"/>
                  </a:lnTo>
                  <a:lnTo>
                    <a:pt x="2034540" y="1017269"/>
                  </a:lnTo>
                  <a:lnTo>
                    <a:pt x="2033432" y="1065157"/>
                  </a:lnTo>
                  <a:lnTo>
                    <a:pt x="2030143" y="1112475"/>
                  </a:lnTo>
                  <a:lnTo>
                    <a:pt x="2024721" y="1159174"/>
                  </a:lnTo>
                  <a:lnTo>
                    <a:pt x="2017215" y="1205205"/>
                  </a:lnTo>
                  <a:lnTo>
                    <a:pt x="2007674" y="1250520"/>
                  </a:lnTo>
                  <a:lnTo>
                    <a:pt x="1996146" y="1295070"/>
                  </a:lnTo>
                  <a:lnTo>
                    <a:pt x="1982681" y="1338805"/>
                  </a:lnTo>
                  <a:lnTo>
                    <a:pt x="1967327" y="1381678"/>
                  </a:lnTo>
                  <a:lnTo>
                    <a:pt x="1950133" y="1423639"/>
                  </a:lnTo>
                  <a:lnTo>
                    <a:pt x="1931147" y="1464639"/>
                  </a:lnTo>
                  <a:lnTo>
                    <a:pt x="1910420" y="1504630"/>
                  </a:lnTo>
                  <a:lnTo>
                    <a:pt x="1887999" y="1543562"/>
                  </a:lnTo>
                  <a:lnTo>
                    <a:pt x="1863934" y="1581387"/>
                  </a:lnTo>
                  <a:lnTo>
                    <a:pt x="1838273" y="1618056"/>
                  </a:lnTo>
                  <a:lnTo>
                    <a:pt x="1811065" y="1653520"/>
                  </a:lnTo>
                  <a:lnTo>
                    <a:pt x="1782359" y="1687730"/>
                  </a:lnTo>
                  <a:lnTo>
                    <a:pt x="1752203" y="1720638"/>
                  </a:lnTo>
                  <a:lnTo>
                    <a:pt x="1720648" y="1752194"/>
                  </a:lnTo>
                  <a:lnTo>
                    <a:pt x="1687740" y="1782350"/>
                  </a:lnTo>
                  <a:lnTo>
                    <a:pt x="1653531" y="1811057"/>
                  </a:lnTo>
                  <a:lnTo>
                    <a:pt x="1618067" y="1838265"/>
                  </a:lnTo>
                  <a:lnTo>
                    <a:pt x="1581398" y="1863927"/>
                  </a:lnTo>
                  <a:lnTo>
                    <a:pt x="1543573" y="1887993"/>
                  </a:lnTo>
                  <a:lnTo>
                    <a:pt x="1504641" y="1910415"/>
                  </a:lnTo>
                  <a:lnTo>
                    <a:pt x="1464650" y="1931143"/>
                  </a:lnTo>
                  <a:lnTo>
                    <a:pt x="1423650" y="1950129"/>
                  </a:lnTo>
                  <a:lnTo>
                    <a:pt x="1381688" y="1967324"/>
                  </a:lnTo>
                  <a:lnTo>
                    <a:pt x="1338815" y="1982678"/>
                  </a:lnTo>
                  <a:lnTo>
                    <a:pt x="1295079" y="1996144"/>
                  </a:lnTo>
                  <a:lnTo>
                    <a:pt x="1250528" y="2007673"/>
                  </a:lnTo>
                  <a:lnTo>
                    <a:pt x="1205212" y="2017214"/>
                  </a:lnTo>
                  <a:lnTo>
                    <a:pt x="1159179" y="2024721"/>
                  </a:lnTo>
                  <a:lnTo>
                    <a:pt x="1112479" y="2030143"/>
                  </a:lnTo>
                  <a:lnTo>
                    <a:pt x="1065159" y="2033432"/>
                  </a:lnTo>
                  <a:lnTo>
                    <a:pt x="1017270" y="2034539"/>
                  </a:lnTo>
                  <a:lnTo>
                    <a:pt x="969380" y="2033432"/>
                  </a:lnTo>
                  <a:lnTo>
                    <a:pt x="922060" y="2030143"/>
                  </a:lnTo>
                  <a:lnTo>
                    <a:pt x="875360" y="2024721"/>
                  </a:lnTo>
                  <a:lnTo>
                    <a:pt x="829327" y="2017214"/>
                  </a:lnTo>
                  <a:lnTo>
                    <a:pt x="784011" y="2007673"/>
                  </a:lnTo>
                  <a:lnTo>
                    <a:pt x="739460" y="1996144"/>
                  </a:lnTo>
                  <a:lnTo>
                    <a:pt x="695724" y="1982678"/>
                  </a:lnTo>
                  <a:lnTo>
                    <a:pt x="652851" y="1967324"/>
                  </a:lnTo>
                  <a:lnTo>
                    <a:pt x="610889" y="1950129"/>
                  </a:lnTo>
                  <a:lnTo>
                    <a:pt x="569889" y="1931143"/>
                  </a:lnTo>
                  <a:lnTo>
                    <a:pt x="529898" y="1910415"/>
                  </a:lnTo>
                  <a:lnTo>
                    <a:pt x="490966" y="1887993"/>
                  </a:lnTo>
                  <a:lnTo>
                    <a:pt x="453141" y="1863927"/>
                  </a:lnTo>
                  <a:lnTo>
                    <a:pt x="416472" y="1838265"/>
                  </a:lnTo>
                  <a:lnTo>
                    <a:pt x="381008" y="1811057"/>
                  </a:lnTo>
                  <a:lnTo>
                    <a:pt x="346799" y="1782350"/>
                  </a:lnTo>
                  <a:lnTo>
                    <a:pt x="313891" y="1752194"/>
                  </a:lnTo>
                  <a:lnTo>
                    <a:pt x="282336" y="1720638"/>
                  </a:lnTo>
                  <a:lnTo>
                    <a:pt x="252180" y="1687730"/>
                  </a:lnTo>
                  <a:lnTo>
                    <a:pt x="223474" y="1653520"/>
                  </a:lnTo>
                  <a:lnTo>
                    <a:pt x="196266" y="1618056"/>
                  </a:lnTo>
                  <a:lnTo>
                    <a:pt x="170605" y="1581387"/>
                  </a:lnTo>
                  <a:lnTo>
                    <a:pt x="146540" y="1543562"/>
                  </a:lnTo>
                  <a:lnTo>
                    <a:pt x="124119" y="1504630"/>
                  </a:lnTo>
                  <a:lnTo>
                    <a:pt x="103392" y="1464639"/>
                  </a:lnTo>
                  <a:lnTo>
                    <a:pt x="84406" y="1423639"/>
                  </a:lnTo>
                  <a:lnTo>
                    <a:pt x="67212" y="1381678"/>
                  </a:lnTo>
                  <a:lnTo>
                    <a:pt x="51858" y="1338805"/>
                  </a:lnTo>
                  <a:lnTo>
                    <a:pt x="38393" y="1295070"/>
                  </a:lnTo>
                  <a:lnTo>
                    <a:pt x="26865" y="1250520"/>
                  </a:lnTo>
                  <a:lnTo>
                    <a:pt x="17324" y="1205205"/>
                  </a:lnTo>
                  <a:lnTo>
                    <a:pt x="9818" y="1159174"/>
                  </a:lnTo>
                  <a:lnTo>
                    <a:pt x="4396" y="1112475"/>
                  </a:lnTo>
                  <a:lnTo>
                    <a:pt x="1107" y="1065157"/>
                  </a:lnTo>
                  <a:lnTo>
                    <a:pt x="0" y="1017269"/>
                  </a:lnTo>
                  <a:close/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7520431" y="4743958"/>
            <a:ext cx="1380490" cy="1018540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12700" marR="5080" algn="ctr">
              <a:lnSpc>
                <a:spcPct val="91500"/>
              </a:lnSpc>
              <a:spcBef>
                <a:spcPts val="335"/>
              </a:spcBef>
            </a:pPr>
            <a:r>
              <a:rPr sz="2300" spc="-10" dirty="0">
                <a:solidFill>
                  <a:srgbClr val="FFFFFF"/>
                </a:solidFill>
                <a:latin typeface="Calibri"/>
                <a:cs typeface="Calibri"/>
              </a:rPr>
              <a:t>Foundation Board Support</a:t>
            </a:r>
            <a:endParaRPr sz="2300">
              <a:latin typeface="Calibri"/>
              <a:cs typeface="Calibri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2959354" y="4268470"/>
            <a:ext cx="2244090" cy="2037080"/>
            <a:chOff x="2959354" y="4268470"/>
            <a:chExt cx="2244090" cy="2037080"/>
          </a:xfrm>
        </p:grpSpPr>
        <p:sp>
          <p:nvSpPr>
            <p:cNvPr id="33" name="object 33"/>
            <p:cNvSpPr/>
            <p:nvPr/>
          </p:nvSpPr>
          <p:spPr>
            <a:xfrm>
              <a:off x="4888611" y="4375277"/>
              <a:ext cx="314960" cy="552450"/>
            </a:xfrm>
            <a:custGeom>
              <a:avLst/>
              <a:gdLst/>
              <a:ahLst/>
              <a:cxnLst/>
              <a:rect l="l" t="t" r="r" b="b"/>
              <a:pathLst>
                <a:path w="314960" h="552450">
                  <a:moveTo>
                    <a:pt x="80644" y="0"/>
                  </a:moveTo>
                  <a:lnTo>
                    <a:pt x="124460" y="110362"/>
                  </a:lnTo>
                  <a:lnTo>
                    <a:pt x="0" y="159639"/>
                  </a:lnTo>
                  <a:lnTo>
                    <a:pt x="131063" y="490855"/>
                  </a:lnTo>
                  <a:lnTo>
                    <a:pt x="255524" y="441579"/>
                  </a:lnTo>
                  <a:lnTo>
                    <a:pt x="299212" y="552069"/>
                  </a:lnTo>
                  <a:lnTo>
                    <a:pt x="314451" y="226695"/>
                  </a:lnTo>
                  <a:lnTo>
                    <a:pt x="80644" y="0"/>
                  </a:lnTo>
                  <a:close/>
                </a:path>
              </a:pathLst>
            </a:custGeom>
            <a:solidFill>
              <a:srgbClr val="AACC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2965704" y="4274820"/>
              <a:ext cx="2024380" cy="2024380"/>
            </a:xfrm>
            <a:custGeom>
              <a:avLst/>
              <a:gdLst/>
              <a:ahLst/>
              <a:cxnLst/>
              <a:rect l="l" t="t" r="r" b="b"/>
              <a:pathLst>
                <a:path w="2024379" h="2024379">
                  <a:moveTo>
                    <a:pt x="1011935" y="0"/>
                  </a:moveTo>
                  <a:lnTo>
                    <a:pt x="964295" y="1101"/>
                  </a:lnTo>
                  <a:lnTo>
                    <a:pt x="917222" y="4372"/>
                  </a:lnTo>
                  <a:lnTo>
                    <a:pt x="870765" y="9766"/>
                  </a:lnTo>
                  <a:lnTo>
                    <a:pt x="824972" y="17232"/>
                  </a:lnTo>
                  <a:lnTo>
                    <a:pt x="779892" y="26723"/>
                  </a:lnTo>
                  <a:lnTo>
                    <a:pt x="735574" y="38190"/>
                  </a:lnTo>
                  <a:lnTo>
                    <a:pt x="692066" y="51584"/>
                  </a:lnTo>
                  <a:lnTo>
                    <a:pt x="649417" y="66857"/>
                  </a:lnTo>
                  <a:lnTo>
                    <a:pt x="607675" y="83960"/>
                  </a:lnTo>
                  <a:lnTo>
                    <a:pt x="566890" y="102845"/>
                  </a:lnTo>
                  <a:lnTo>
                    <a:pt x="527108" y="123463"/>
                  </a:lnTo>
                  <a:lnTo>
                    <a:pt x="488380" y="145766"/>
                  </a:lnTo>
                  <a:lnTo>
                    <a:pt x="450754" y="169704"/>
                  </a:lnTo>
                  <a:lnTo>
                    <a:pt x="414278" y="195230"/>
                  </a:lnTo>
                  <a:lnTo>
                    <a:pt x="379000" y="222295"/>
                  </a:lnTo>
                  <a:lnTo>
                    <a:pt x="344970" y="250850"/>
                  </a:lnTo>
                  <a:lnTo>
                    <a:pt x="312236" y="280846"/>
                  </a:lnTo>
                  <a:lnTo>
                    <a:pt x="280846" y="312236"/>
                  </a:lnTo>
                  <a:lnTo>
                    <a:pt x="250850" y="344970"/>
                  </a:lnTo>
                  <a:lnTo>
                    <a:pt x="222295" y="379000"/>
                  </a:lnTo>
                  <a:lnTo>
                    <a:pt x="195230" y="414278"/>
                  </a:lnTo>
                  <a:lnTo>
                    <a:pt x="169704" y="450754"/>
                  </a:lnTo>
                  <a:lnTo>
                    <a:pt x="145766" y="488380"/>
                  </a:lnTo>
                  <a:lnTo>
                    <a:pt x="123463" y="527108"/>
                  </a:lnTo>
                  <a:lnTo>
                    <a:pt x="102845" y="566890"/>
                  </a:lnTo>
                  <a:lnTo>
                    <a:pt x="83960" y="607675"/>
                  </a:lnTo>
                  <a:lnTo>
                    <a:pt x="66857" y="649417"/>
                  </a:lnTo>
                  <a:lnTo>
                    <a:pt x="51584" y="692066"/>
                  </a:lnTo>
                  <a:lnTo>
                    <a:pt x="38190" y="735574"/>
                  </a:lnTo>
                  <a:lnTo>
                    <a:pt x="26723" y="779892"/>
                  </a:lnTo>
                  <a:lnTo>
                    <a:pt x="17232" y="824972"/>
                  </a:lnTo>
                  <a:lnTo>
                    <a:pt x="9766" y="870765"/>
                  </a:lnTo>
                  <a:lnTo>
                    <a:pt x="4372" y="917222"/>
                  </a:lnTo>
                  <a:lnTo>
                    <a:pt x="1101" y="964295"/>
                  </a:lnTo>
                  <a:lnTo>
                    <a:pt x="0" y="1011935"/>
                  </a:lnTo>
                  <a:lnTo>
                    <a:pt x="1101" y="1059572"/>
                  </a:lnTo>
                  <a:lnTo>
                    <a:pt x="4372" y="1106641"/>
                  </a:lnTo>
                  <a:lnTo>
                    <a:pt x="9766" y="1153096"/>
                  </a:lnTo>
                  <a:lnTo>
                    <a:pt x="17232" y="1198886"/>
                  </a:lnTo>
                  <a:lnTo>
                    <a:pt x="26723" y="1243963"/>
                  </a:lnTo>
                  <a:lnTo>
                    <a:pt x="38190" y="1288279"/>
                  </a:lnTo>
                  <a:lnTo>
                    <a:pt x="51584" y="1331785"/>
                  </a:lnTo>
                  <a:lnTo>
                    <a:pt x="66857" y="1374433"/>
                  </a:lnTo>
                  <a:lnTo>
                    <a:pt x="83960" y="1416174"/>
                  </a:lnTo>
                  <a:lnTo>
                    <a:pt x="102845" y="1456959"/>
                  </a:lnTo>
                  <a:lnTo>
                    <a:pt x="123463" y="1496740"/>
                  </a:lnTo>
                  <a:lnTo>
                    <a:pt x="145766" y="1535468"/>
                  </a:lnTo>
                  <a:lnTo>
                    <a:pt x="169704" y="1573095"/>
                  </a:lnTo>
                  <a:lnTo>
                    <a:pt x="195230" y="1609571"/>
                  </a:lnTo>
                  <a:lnTo>
                    <a:pt x="222295" y="1644850"/>
                  </a:lnTo>
                  <a:lnTo>
                    <a:pt x="250850" y="1678880"/>
                  </a:lnTo>
                  <a:lnTo>
                    <a:pt x="280846" y="1711616"/>
                  </a:lnTo>
                  <a:lnTo>
                    <a:pt x="312236" y="1743006"/>
                  </a:lnTo>
                  <a:lnTo>
                    <a:pt x="344970" y="1773004"/>
                  </a:lnTo>
                  <a:lnTo>
                    <a:pt x="379000" y="1801560"/>
                  </a:lnTo>
                  <a:lnTo>
                    <a:pt x="414278" y="1828626"/>
                  </a:lnTo>
                  <a:lnTo>
                    <a:pt x="450754" y="1854154"/>
                  </a:lnTo>
                  <a:lnTo>
                    <a:pt x="488380" y="1878094"/>
                  </a:lnTo>
                  <a:lnTo>
                    <a:pt x="527108" y="1900398"/>
                  </a:lnTo>
                  <a:lnTo>
                    <a:pt x="566890" y="1921017"/>
                  </a:lnTo>
                  <a:lnTo>
                    <a:pt x="607675" y="1939903"/>
                  </a:lnTo>
                  <a:lnTo>
                    <a:pt x="649417" y="1957008"/>
                  </a:lnTo>
                  <a:lnTo>
                    <a:pt x="692066" y="1972282"/>
                  </a:lnTo>
                  <a:lnTo>
                    <a:pt x="735574" y="1985678"/>
                  </a:lnTo>
                  <a:lnTo>
                    <a:pt x="779892" y="1997146"/>
                  </a:lnTo>
                  <a:lnTo>
                    <a:pt x="824972" y="2006637"/>
                  </a:lnTo>
                  <a:lnTo>
                    <a:pt x="870765" y="2014104"/>
                  </a:lnTo>
                  <a:lnTo>
                    <a:pt x="917222" y="2019498"/>
                  </a:lnTo>
                  <a:lnTo>
                    <a:pt x="964295" y="2022770"/>
                  </a:lnTo>
                  <a:lnTo>
                    <a:pt x="1011935" y="2023871"/>
                  </a:lnTo>
                  <a:lnTo>
                    <a:pt x="1059576" y="2022770"/>
                  </a:lnTo>
                  <a:lnTo>
                    <a:pt x="1106649" y="2019498"/>
                  </a:lnTo>
                  <a:lnTo>
                    <a:pt x="1153106" y="2014104"/>
                  </a:lnTo>
                  <a:lnTo>
                    <a:pt x="1198899" y="2006637"/>
                  </a:lnTo>
                  <a:lnTo>
                    <a:pt x="1243979" y="1997146"/>
                  </a:lnTo>
                  <a:lnTo>
                    <a:pt x="1288297" y="1985678"/>
                  </a:lnTo>
                  <a:lnTo>
                    <a:pt x="1331805" y="1972282"/>
                  </a:lnTo>
                  <a:lnTo>
                    <a:pt x="1374454" y="1957008"/>
                  </a:lnTo>
                  <a:lnTo>
                    <a:pt x="1416196" y="1939903"/>
                  </a:lnTo>
                  <a:lnTo>
                    <a:pt x="1456981" y="1921017"/>
                  </a:lnTo>
                  <a:lnTo>
                    <a:pt x="1496763" y="1900398"/>
                  </a:lnTo>
                  <a:lnTo>
                    <a:pt x="1535491" y="1878094"/>
                  </a:lnTo>
                  <a:lnTo>
                    <a:pt x="1573117" y="1854154"/>
                  </a:lnTo>
                  <a:lnTo>
                    <a:pt x="1609593" y="1828626"/>
                  </a:lnTo>
                  <a:lnTo>
                    <a:pt x="1644871" y="1801560"/>
                  </a:lnTo>
                  <a:lnTo>
                    <a:pt x="1678901" y="1773004"/>
                  </a:lnTo>
                  <a:lnTo>
                    <a:pt x="1711635" y="1743006"/>
                  </a:lnTo>
                  <a:lnTo>
                    <a:pt x="1743025" y="1711616"/>
                  </a:lnTo>
                  <a:lnTo>
                    <a:pt x="1773021" y="1678880"/>
                  </a:lnTo>
                  <a:lnTo>
                    <a:pt x="1801576" y="1644850"/>
                  </a:lnTo>
                  <a:lnTo>
                    <a:pt x="1828641" y="1609571"/>
                  </a:lnTo>
                  <a:lnTo>
                    <a:pt x="1854167" y="1573095"/>
                  </a:lnTo>
                  <a:lnTo>
                    <a:pt x="1878105" y="1535468"/>
                  </a:lnTo>
                  <a:lnTo>
                    <a:pt x="1900408" y="1496740"/>
                  </a:lnTo>
                  <a:lnTo>
                    <a:pt x="1921026" y="1456959"/>
                  </a:lnTo>
                  <a:lnTo>
                    <a:pt x="1939911" y="1416174"/>
                  </a:lnTo>
                  <a:lnTo>
                    <a:pt x="1957014" y="1374433"/>
                  </a:lnTo>
                  <a:lnTo>
                    <a:pt x="1972287" y="1331785"/>
                  </a:lnTo>
                  <a:lnTo>
                    <a:pt x="1985681" y="1288279"/>
                  </a:lnTo>
                  <a:lnTo>
                    <a:pt x="1997148" y="1243963"/>
                  </a:lnTo>
                  <a:lnTo>
                    <a:pt x="2006639" y="1198886"/>
                  </a:lnTo>
                  <a:lnTo>
                    <a:pt x="2014105" y="1153096"/>
                  </a:lnTo>
                  <a:lnTo>
                    <a:pt x="2019499" y="1106641"/>
                  </a:lnTo>
                  <a:lnTo>
                    <a:pt x="2022770" y="1059572"/>
                  </a:lnTo>
                  <a:lnTo>
                    <a:pt x="2023871" y="1011935"/>
                  </a:lnTo>
                  <a:lnTo>
                    <a:pt x="2022770" y="964295"/>
                  </a:lnTo>
                  <a:lnTo>
                    <a:pt x="2019499" y="917222"/>
                  </a:lnTo>
                  <a:lnTo>
                    <a:pt x="2014105" y="870765"/>
                  </a:lnTo>
                  <a:lnTo>
                    <a:pt x="2006639" y="824972"/>
                  </a:lnTo>
                  <a:lnTo>
                    <a:pt x="1997148" y="779892"/>
                  </a:lnTo>
                  <a:lnTo>
                    <a:pt x="1985681" y="735574"/>
                  </a:lnTo>
                  <a:lnTo>
                    <a:pt x="1972287" y="692066"/>
                  </a:lnTo>
                  <a:lnTo>
                    <a:pt x="1957014" y="649417"/>
                  </a:lnTo>
                  <a:lnTo>
                    <a:pt x="1939911" y="607675"/>
                  </a:lnTo>
                  <a:lnTo>
                    <a:pt x="1921026" y="566890"/>
                  </a:lnTo>
                  <a:lnTo>
                    <a:pt x="1900408" y="527108"/>
                  </a:lnTo>
                  <a:lnTo>
                    <a:pt x="1878105" y="488380"/>
                  </a:lnTo>
                  <a:lnTo>
                    <a:pt x="1854167" y="450754"/>
                  </a:lnTo>
                  <a:lnTo>
                    <a:pt x="1828641" y="414278"/>
                  </a:lnTo>
                  <a:lnTo>
                    <a:pt x="1801576" y="379000"/>
                  </a:lnTo>
                  <a:lnTo>
                    <a:pt x="1773021" y="344970"/>
                  </a:lnTo>
                  <a:lnTo>
                    <a:pt x="1743025" y="312236"/>
                  </a:lnTo>
                  <a:lnTo>
                    <a:pt x="1711635" y="280846"/>
                  </a:lnTo>
                  <a:lnTo>
                    <a:pt x="1678901" y="250850"/>
                  </a:lnTo>
                  <a:lnTo>
                    <a:pt x="1644871" y="222295"/>
                  </a:lnTo>
                  <a:lnTo>
                    <a:pt x="1609593" y="195230"/>
                  </a:lnTo>
                  <a:lnTo>
                    <a:pt x="1573117" y="169704"/>
                  </a:lnTo>
                  <a:lnTo>
                    <a:pt x="1535491" y="145766"/>
                  </a:lnTo>
                  <a:lnTo>
                    <a:pt x="1496763" y="123463"/>
                  </a:lnTo>
                  <a:lnTo>
                    <a:pt x="1456981" y="102845"/>
                  </a:lnTo>
                  <a:lnTo>
                    <a:pt x="1416196" y="83960"/>
                  </a:lnTo>
                  <a:lnTo>
                    <a:pt x="1374454" y="66857"/>
                  </a:lnTo>
                  <a:lnTo>
                    <a:pt x="1331805" y="51584"/>
                  </a:lnTo>
                  <a:lnTo>
                    <a:pt x="1288297" y="38190"/>
                  </a:lnTo>
                  <a:lnTo>
                    <a:pt x="1243979" y="26723"/>
                  </a:lnTo>
                  <a:lnTo>
                    <a:pt x="1198899" y="17232"/>
                  </a:lnTo>
                  <a:lnTo>
                    <a:pt x="1153106" y="9766"/>
                  </a:lnTo>
                  <a:lnTo>
                    <a:pt x="1106649" y="4372"/>
                  </a:lnTo>
                  <a:lnTo>
                    <a:pt x="1059576" y="1101"/>
                  </a:lnTo>
                  <a:lnTo>
                    <a:pt x="1011935" y="0"/>
                  </a:lnTo>
                  <a:close/>
                </a:path>
              </a:pathLst>
            </a:custGeom>
            <a:solidFill>
              <a:srgbClr val="009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2965704" y="4274820"/>
              <a:ext cx="2024380" cy="2024380"/>
            </a:xfrm>
            <a:custGeom>
              <a:avLst/>
              <a:gdLst/>
              <a:ahLst/>
              <a:cxnLst/>
              <a:rect l="l" t="t" r="r" b="b"/>
              <a:pathLst>
                <a:path w="2024379" h="2024379">
                  <a:moveTo>
                    <a:pt x="0" y="1011935"/>
                  </a:moveTo>
                  <a:lnTo>
                    <a:pt x="1101" y="964295"/>
                  </a:lnTo>
                  <a:lnTo>
                    <a:pt x="4372" y="917222"/>
                  </a:lnTo>
                  <a:lnTo>
                    <a:pt x="9766" y="870765"/>
                  </a:lnTo>
                  <a:lnTo>
                    <a:pt x="17232" y="824972"/>
                  </a:lnTo>
                  <a:lnTo>
                    <a:pt x="26723" y="779892"/>
                  </a:lnTo>
                  <a:lnTo>
                    <a:pt x="38190" y="735574"/>
                  </a:lnTo>
                  <a:lnTo>
                    <a:pt x="51584" y="692066"/>
                  </a:lnTo>
                  <a:lnTo>
                    <a:pt x="66857" y="649417"/>
                  </a:lnTo>
                  <a:lnTo>
                    <a:pt x="83960" y="607675"/>
                  </a:lnTo>
                  <a:lnTo>
                    <a:pt x="102845" y="566890"/>
                  </a:lnTo>
                  <a:lnTo>
                    <a:pt x="123463" y="527108"/>
                  </a:lnTo>
                  <a:lnTo>
                    <a:pt x="145766" y="488380"/>
                  </a:lnTo>
                  <a:lnTo>
                    <a:pt x="169704" y="450754"/>
                  </a:lnTo>
                  <a:lnTo>
                    <a:pt x="195230" y="414278"/>
                  </a:lnTo>
                  <a:lnTo>
                    <a:pt x="222295" y="379000"/>
                  </a:lnTo>
                  <a:lnTo>
                    <a:pt x="250850" y="344970"/>
                  </a:lnTo>
                  <a:lnTo>
                    <a:pt x="280846" y="312236"/>
                  </a:lnTo>
                  <a:lnTo>
                    <a:pt x="312236" y="280846"/>
                  </a:lnTo>
                  <a:lnTo>
                    <a:pt x="344970" y="250850"/>
                  </a:lnTo>
                  <a:lnTo>
                    <a:pt x="379000" y="222295"/>
                  </a:lnTo>
                  <a:lnTo>
                    <a:pt x="414278" y="195230"/>
                  </a:lnTo>
                  <a:lnTo>
                    <a:pt x="450754" y="169704"/>
                  </a:lnTo>
                  <a:lnTo>
                    <a:pt x="488380" y="145766"/>
                  </a:lnTo>
                  <a:lnTo>
                    <a:pt x="527108" y="123463"/>
                  </a:lnTo>
                  <a:lnTo>
                    <a:pt x="566890" y="102845"/>
                  </a:lnTo>
                  <a:lnTo>
                    <a:pt x="607675" y="83960"/>
                  </a:lnTo>
                  <a:lnTo>
                    <a:pt x="649417" y="66857"/>
                  </a:lnTo>
                  <a:lnTo>
                    <a:pt x="692066" y="51584"/>
                  </a:lnTo>
                  <a:lnTo>
                    <a:pt x="735574" y="38190"/>
                  </a:lnTo>
                  <a:lnTo>
                    <a:pt x="779892" y="26723"/>
                  </a:lnTo>
                  <a:lnTo>
                    <a:pt x="824972" y="17232"/>
                  </a:lnTo>
                  <a:lnTo>
                    <a:pt x="870765" y="9766"/>
                  </a:lnTo>
                  <a:lnTo>
                    <a:pt x="917222" y="4372"/>
                  </a:lnTo>
                  <a:lnTo>
                    <a:pt x="964295" y="1101"/>
                  </a:lnTo>
                  <a:lnTo>
                    <a:pt x="1011935" y="0"/>
                  </a:lnTo>
                  <a:lnTo>
                    <a:pt x="1059576" y="1101"/>
                  </a:lnTo>
                  <a:lnTo>
                    <a:pt x="1106649" y="4372"/>
                  </a:lnTo>
                  <a:lnTo>
                    <a:pt x="1153106" y="9766"/>
                  </a:lnTo>
                  <a:lnTo>
                    <a:pt x="1198899" y="17232"/>
                  </a:lnTo>
                  <a:lnTo>
                    <a:pt x="1243979" y="26723"/>
                  </a:lnTo>
                  <a:lnTo>
                    <a:pt x="1288297" y="38190"/>
                  </a:lnTo>
                  <a:lnTo>
                    <a:pt x="1331805" y="51584"/>
                  </a:lnTo>
                  <a:lnTo>
                    <a:pt x="1374454" y="66857"/>
                  </a:lnTo>
                  <a:lnTo>
                    <a:pt x="1416196" y="83960"/>
                  </a:lnTo>
                  <a:lnTo>
                    <a:pt x="1456981" y="102845"/>
                  </a:lnTo>
                  <a:lnTo>
                    <a:pt x="1496763" y="123463"/>
                  </a:lnTo>
                  <a:lnTo>
                    <a:pt x="1535491" y="145766"/>
                  </a:lnTo>
                  <a:lnTo>
                    <a:pt x="1573117" y="169704"/>
                  </a:lnTo>
                  <a:lnTo>
                    <a:pt x="1609593" y="195230"/>
                  </a:lnTo>
                  <a:lnTo>
                    <a:pt x="1644871" y="222295"/>
                  </a:lnTo>
                  <a:lnTo>
                    <a:pt x="1678901" y="250850"/>
                  </a:lnTo>
                  <a:lnTo>
                    <a:pt x="1711635" y="280846"/>
                  </a:lnTo>
                  <a:lnTo>
                    <a:pt x="1743025" y="312236"/>
                  </a:lnTo>
                  <a:lnTo>
                    <a:pt x="1773021" y="344970"/>
                  </a:lnTo>
                  <a:lnTo>
                    <a:pt x="1801576" y="379000"/>
                  </a:lnTo>
                  <a:lnTo>
                    <a:pt x="1828641" y="414278"/>
                  </a:lnTo>
                  <a:lnTo>
                    <a:pt x="1854167" y="450754"/>
                  </a:lnTo>
                  <a:lnTo>
                    <a:pt x="1878105" y="488380"/>
                  </a:lnTo>
                  <a:lnTo>
                    <a:pt x="1900408" y="527108"/>
                  </a:lnTo>
                  <a:lnTo>
                    <a:pt x="1921026" y="566890"/>
                  </a:lnTo>
                  <a:lnTo>
                    <a:pt x="1939911" y="607675"/>
                  </a:lnTo>
                  <a:lnTo>
                    <a:pt x="1957014" y="649417"/>
                  </a:lnTo>
                  <a:lnTo>
                    <a:pt x="1972287" y="692066"/>
                  </a:lnTo>
                  <a:lnTo>
                    <a:pt x="1985681" y="735574"/>
                  </a:lnTo>
                  <a:lnTo>
                    <a:pt x="1997148" y="779892"/>
                  </a:lnTo>
                  <a:lnTo>
                    <a:pt x="2006639" y="824972"/>
                  </a:lnTo>
                  <a:lnTo>
                    <a:pt x="2014105" y="870765"/>
                  </a:lnTo>
                  <a:lnTo>
                    <a:pt x="2019499" y="917222"/>
                  </a:lnTo>
                  <a:lnTo>
                    <a:pt x="2022770" y="964295"/>
                  </a:lnTo>
                  <a:lnTo>
                    <a:pt x="2023871" y="1011935"/>
                  </a:lnTo>
                  <a:lnTo>
                    <a:pt x="2022770" y="1059572"/>
                  </a:lnTo>
                  <a:lnTo>
                    <a:pt x="2019499" y="1106641"/>
                  </a:lnTo>
                  <a:lnTo>
                    <a:pt x="2014105" y="1153096"/>
                  </a:lnTo>
                  <a:lnTo>
                    <a:pt x="2006639" y="1198886"/>
                  </a:lnTo>
                  <a:lnTo>
                    <a:pt x="1997148" y="1243963"/>
                  </a:lnTo>
                  <a:lnTo>
                    <a:pt x="1985681" y="1288279"/>
                  </a:lnTo>
                  <a:lnTo>
                    <a:pt x="1972287" y="1331785"/>
                  </a:lnTo>
                  <a:lnTo>
                    <a:pt x="1957014" y="1374433"/>
                  </a:lnTo>
                  <a:lnTo>
                    <a:pt x="1939911" y="1416174"/>
                  </a:lnTo>
                  <a:lnTo>
                    <a:pt x="1921026" y="1456959"/>
                  </a:lnTo>
                  <a:lnTo>
                    <a:pt x="1900408" y="1496740"/>
                  </a:lnTo>
                  <a:lnTo>
                    <a:pt x="1878105" y="1535468"/>
                  </a:lnTo>
                  <a:lnTo>
                    <a:pt x="1854167" y="1573095"/>
                  </a:lnTo>
                  <a:lnTo>
                    <a:pt x="1828641" y="1609571"/>
                  </a:lnTo>
                  <a:lnTo>
                    <a:pt x="1801576" y="1644850"/>
                  </a:lnTo>
                  <a:lnTo>
                    <a:pt x="1773021" y="1678880"/>
                  </a:lnTo>
                  <a:lnTo>
                    <a:pt x="1743025" y="1711616"/>
                  </a:lnTo>
                  <a:lnTo>
                    <a:pt x="1711635" y="1743006"/>
                  </a:lnTo>
                  <a:lnTo>
                    <a:pt x="1678901" y="1773004"/>
                  </a:lnTo>
                  <a:lnTo>
                    <a:pt x="1644871" y="1801560"/>
                  </a:lnTo>
                  <a:lnTo>
                    <a:pt x="1609593" y="1828626"/>
                  </a:lnTo>
                  <a:lnTo>
                    <a:pt x="1573117" y="1854154"/>
                  </a:lnTo>
                  <a:lnTo>
                    <a:pt x="1535491" y="1878094"/>
                  </a:lnTo>
                  <a:lnTo>
                    <a:pt x="1496763" y="1900398"/>
                  </a:lnTo>
                  <a:lnTo>
                    <a:pt x="1456981" y="1921017"/>
                  </a:lnTo>
                  <a:lnTo>
                    <a:pt x="1416196" y="1939903"/>
                  </a:lnTo>
                  <a:lnTo>
                    <a:pt x="1374454" y="1957008"/>
                  </a:lnTo>
                  <a:lnTo>
                    <a:pt x="1331805" y="1972282"/>
                  </a:lnTo>
                  <a:lnTo>
                    <a:pt x="1288297" y="1985678"/>
                  </a:lnTo>
                  <a:lnTo>
                    <a:pt x="1243979" y="1997146"/>
                  </a:lnTo>
                  <a:lnTo>
                    <a:pt x="1198899" y="2006637"/>
                  </a:lnTo>
                  <a:lnTo>
                    <a:pt x="1153106" y="2014104"/>
                  </a:lnTo>
                  <a:lnTo>
                    <a:pt x="1106649" y="2019498"/>
                  </a:lnTo>
                  <a:lnTo>
                    <a:pt x="1059576" y="2022770"/>
                  </a:lnTo>
                  <a:lnTo>
                    <a:pt x="1011935" y="2023871"/>
                  </a:lnTo>
                  <a:lnTo>
                    <a:pt x="964295" y="2022770"/>
                  </a:lnTo>
                  <a:lnTo>
                    <a:pt x="917222" y="2019498"/>
                  </a:lnTo>
                  <a:lnTo>
                    <a:pt x="870765" y="2014104"/>
                  </a:lnTo>
                  <a:lnTo>
                    <a:pt x="824972" y="2006637"/>
                  </a:lnTo>
                  <a:lnTo>
                    <a:pt x="779892" y="1997146"/>
                  </a:lnTo>
                  <a:lnTo>
                    <a:pt x="735574" y="1985678"/>
                  </a:lnTo>
                  <a:lnTo>
                    <a:pt x="692066" y="1972282"/>
                  </a:lnTo>
                  <a:lnTo>
                    <a:pt x="649417" y="1957008"/>
                  </a:lnTo>
                  <a:lnTo>
                    <a:pt x="607675" y="1939903"/>
                  </a:lnTo>
                  <a:lnTo>
                    <a:pt x="566890" y="1921017"/>
                  </a:lnTo>
                  <a:lnTo>
                    <a:pt x="527108" y="1900398"/>
                  </a:lnTo>
                  <a:lnTo>
                    <a:pt x="488380" y="1878094"/>
                  </a:lnTo>
                  <a:lnTo>
                    <a:pt x="450754" y="1854154"/>
                  </a:lnTo>
                  <a:lnTo>
                    <a:pt x="414278" y="1828626"/>
                  </a:lnTo>
                  <a:lnTo>
                    <a:pt x="379000" y="1801560"/>
                  </a:lnTo>
                  <a:lnTo>
                    <a:pt x="344970" y="1773004"/>
                  </a:lnTo>
                  <a:lnTo>
                    <a:pt x="312236" y="1743006"/>
                  </a:lnTo>
                  <a:lnTo>
                    <a:pt x="280846" y="1711616"/>
                  </a:lnTo>
                  <a:lnTo>
                    <a:pt x="250850" y="1678880"/>
                  </a:lnTo>
                  <a:lnTo>
                    <a:pt x="222295" y="1644850"/>
                  </a:lnTo>
                  <a:lnTo>
                    <a:pt x="195230" y="1609571"/>
                  </a:lnTo>
                  <a:lnTo>
                    <a:pt x="169704" y="1573095"/>
                  </a:lnTo>
                  <a:lnTo>
                    <a:pt x="145766" y="1535468"/>
                  </a:lnTo>
                  <a:lnTo>
                    <a:pt x="123463" y="1496740"/>
                  </a:lnTo>
                  <a:lnTo>
                    <a:pt x="102845" y="1456959"/>
                  </a:lnTo>
                  <a:lnTo>
                    <a:pt x="83960" y="1416174"/>
                  </a:lnTo>
                  <a:lnTo>
                    <a:pt x="66857" y="1374433"/>
                  </a:lnTo>
                  <a:lnTo>
                    <a:pt x="51584" y="1331785"/>
                  </a:lnTo>
                  <a:lnTo>
                    <a:pt x="38190" y="1288279"/>
                  </a:lnTo>
                  <a:lnTo>
                    <a:pt x="26723" y="1243963"/>
                  </a:lnTo>
                  <a:lnTo>
                    <a:pt x="17232" y="1198886"/>
                  </a:lnTo>
                  <a:lnTo>
                    <a:pt x="9766" y="1153096"/>
                  </a:lnTo>
                  <a:lnTo>
                    <a:pt x="4372" y="1106641"/>
                  </a:lnTo>
                  <a:lnTo>
                    <a:pt x="1101" y="1059572"/>
                  </a:lnTo>
                  <a:lnTo>
                    <a:pt x="0" y="101193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6" name="object 36"/>
          <p:cNvSpPr txBox="1"/>
          <p:nvPr/>
        </p:nvSpPr>
        <p:spPr>
          <a:xfrm>
            <a:off x="3352546" y="4698568"/>
            <a:ext cx="1247775" cy="1104900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99060" marR="5080" indent="-86995" algn="just">
              <a:lnSpc>
                <a:spcPct val="91600"/>
              </a:lnSpc>
              <a:spcBef>
                <a:spcPts val="350"/>
              </a:spcBef>
            </a:pPr>
            <a:r>
              <a:rPr sz="2500" spc="-20" dirty="0">
                <a:solidFill>
                  <a:srgbClr val="FFFFFF"/>
                </a:solidFill>
                <a:latin typeface="Calibri"/>
                <a:cs typeface="Calibri"/>
              </a:rPr>
              <a:t>Executive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Director </a:t>
            </a:r>
            <a:r>
              <a:rPr sz="2500" dirty="0">
                <a:solidFill>
                  <a:srgbClr val="FFFFFF"/>
                </a:solidFill>
                <a:latin typeface="Calibri"/>
                <a:cs typeface="Calibri"/>
              </a:rPr>
              <a:t>&amp;</a:t>
            </a:r>
            <a:r>
              <a:rPr sz="25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20" dirty="0">
                <a:solidFill>
                  <a:srgbClr val="FFFFFF"/>
                </a:solidFill>
                <a:latin typeface="Calibri"/>
                <a:cs typeface="Calibri"/>
              </a:rPr>
              <a:t>Team</a:t>
            </a:r>
            <a:endParaRPr sz="2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</TotalTime>
  <Words>1460</Words>
  <Application>Microsoft Office PowerPoint</Application>
  <PresentationFormat>Widescreen</PresentationFormat>
  <Paragraphs>132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2. The Right to Freedom During Breaks</vt:lpstr>
      <vt:lpstr>3. The Right to Choose Programs &amp; Activities</vt:lpstr>
      <vt:lpstr>6. The Right to be a Self Advocate</vt:lpstr>
      <vt:lpstr>8. The Right to Set My Own Goals</vt:lpstr>
      <vt:lpstr>10. The Right to a Support Person who is Supportive</vt:lpstr>
      <vt:lpstr>11. The Right to Be Safe for Work</vt:lpstr>
      <vt:lpstr>Influence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Liz LaPier</dc:creator>
  <cp:lastModifiedBy>Dorothy Doyle</cp:lastModifiedBy>
  <cp:revision>1</cp:revision>
  <cp:lastPrinted>2023-09-05T14:33:42Z</cp:lastPrinted>
  <dcterms:created xsi:type="dcterms:W3CDTF">2023-07-12T16:07:19Z</dcterms:created>
  <dcterms:modified xsi:type="dcterms:W3CDTF">2023-09-05T14:39:15Z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2022-07-12T00:00:00Z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2023-07-12T00:00:00Z</vt:filetime>
  </property>
  <property fmtid="{D5CDD505-2E9C-101B-9397-08002B2CF9AE}" pid="5" name="Producer">
    <vt:lpwstr>Microsoft® PowerPoint® for Microsoft 365</vt:lpwstr>
  </property>
</Properties>
</file>